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notesMasterIdLst>
    <p:notesMasterId r:id="rId31"/>
  </p:notesMasterIdLst>
  <p:sldIdLst>
    <p:sldId id="256" r:id="rId2"/>
    <p:sldId id="382" r:id="rId3"/>
    <p:sldId id="379" r:id="rId4"/>
    <p:sldId id="380" r:id="rId5"/>
    <p:sldId id="258" r:id="rId6"/>
    <p:sldId id="288" r:id="rId7"/>
    <p:sldId id="298" r:id="rId8"/>
    <p:sldId id="306" r:id="rId9"/>
    <p:sldId id="307" r:id="rId10"/>
    <p:sldId id="361" r:id="rId11"/>
    <p:sldId id="372" r:id="rId12"/>
    <p:sldId id="340" r:id="rId13"/>
    <p:sldId id="375" r:id="rId14"/>
    <p:sldId id="355" r:id="rId15"/>
    <p:sldId id="326" r:id="rId16"/>
    <p:sldId id="330" r:id="rId17"/>
    <p:sldId id="314" r:id="rId18"/>
    <p:sldId id="318" r:id="rId19"/>
    <p:sldId id="332" r:id="rId20"/>
    <p:sldId id="352" r:id="rId21"/>
    <p:sldId id="373" r:id="rId22"/>
    <p:sldId id="356" r:id="rId23"/>
    <p:sldId id="345" r:id="rId24"/>
    <p:sldId id="381" r:id="rId25"/>
    <p:sldId id="357" r:id="rId26"/>
    <p:sldId id="343" r:id="rId27"/>
    <p:sldId id="344" r:id="rId28"/>
    <p:sldId id="359" r:id="rId29"/>
    <p:sldId id="365" r:id="rId30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33D"/>
    <a:srgbClr val="FF3300"/>
    <a:srgbClr val="FF7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>
        <p:scale>
          <a:sx n="80" d="100"/>
          <a:sy n="80" d="100"/>
        </p:scale>
        <p:origin x="-1506" y="-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6F6A0-4BA3-45C8-B8A7-19A59441653D}" type="doc">
      <dgm:prSet loTypeId="urn:microsoft.com/office/officeart/2005/8/layout/lProcess3" loCatId="process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9F0D61A-A0EE-4D89-A7B7-FCB706995643}">
      <dgm:prSet phldrT="[Текст]"/>
      <dgm:spPr/>
      <dgm:t>
        <a:bodyPr/>
        <a:lstStyle/>
        <a:p>
          <a:r>
            <a:rPr lang="ru-RU" dirty="0" smtClean="0">
              <a:ln/>
            </a:rPr>
            <a:t>1-4 класс</a:t>
          </a:r>
          <a:endParaRPr lang="ru-RU" dirty="0">
            <a:ln/>
          </a:endParaRPr>
        </a:p>
      </dgm:t>
    </dgm:pt>
    <dgm:pt modelId="{4697E619-631E-4D55-8306-C6815D2851D8}" type="parTrans" cxnId="{DD7CA0EC-00AA-430D-99C2-1A23A1B09DEA}">
      <dgm:prSet/>
      <dgm:spPr/>
      <dgm:t>
        <a:bodyPr/>
        <a:lstStyle/>
        <a:p>
          <a:endParaRPr lang="ru-RU"/>
        </a:p>
      </dgm:t>
    </dgm:pt>
    <dgm:pt modelId="{D730FE9B-D0E8-44E1-A70F-FD4AEFD20DDF}" type="sibTrans" cxnId="{DD7CA0EC-00AA-430D-99C2-1A23A1B09DEA}">
      <dgm:prSet/>
      <dgm:spPr/>
      <dgm:t>
        <a:bodyPr/>
        <a:lstStyle/>
        <a:p>
          <a:endParaRPr lang="ru-RU"/>
        </a:p>
      </dgm:t>
    </dgm:pt>
    <dgm:pt modelId="{0063382F-E89D-4C9B-AFB9-17A4501ED288}">
      <dgm:prSet phldrT="[Текст]"/>
      <dgm:spPr/>
      <dgm:t>
        <a:bodyPr/>
        <a:lstStyle/>
        <a:p>
          <a:r>
            <a:rPr lang="ru-RU" dirty="0" smtClean="0"/>
            <a:t>Дети </a:t>
          </a:r>
          <a:endParaRPr lang="ru-RU" dirty="0"/>
        </a:p>
      </dgm:t>
    </dgm:pt>
    <dgm:pt modelId="{A4701B50-9BA2-42FA-A42F-FD7F585B6097}" type="parTrans" cxnId="{ADD17CCC-83BC-4BAF-B7E3-6EFCAEA7CC3A}">
      <dgm:prSet/>
      <dgm:spPr/>
      <dgm:t>
        <a:bodyPr/>
        <a:lstStyle/>
        <a:p>
          <a:endParaRPr lang="ru-RU"/>
        </a:p>
      </dgm:t>
    </dgm:pt>
    <dgm:pt modelId="{8854D6ED-253C-4967-8FF0-3BA6A6A54176}" type="sibTrans" cxnId="{ADD17CCC-83BC-4BAF-B7E3-6EFCAEA7CC3A}">
      <dgm:prSet/>
      <dgm:spPr/>
      <dgm:t>
        <a:bodyPr/>
        <a:lstStyle/>
        <a:p>
          <a:endParaRPr lang="ru-RU"/>
        </a:p>
      </dgm:t>
    </dgm:pt>
    <dgm:pt modelId="{32C5C1BE-A1FC-4B78-978E-F37DEF6F613E}">
      <dgm:prSet phldrT="[Текст]"/>
      <dgm:spPr/>
      <dgm:t>
        <a:bodyPr/>
        <a:lstStyle/>
        <a:p>
          <a:r>
            <a:rPr lang="ru-RU" dirty="0" smtClean="0"/>
            <a:t>Педагоги</a:t>
          </a:r>
          <a:endParaRPr lang="ru-RU" dirty="0"/>
        </a:p>
      </dgm:t>
    </dgm:pt>
    <dgm:pt modelId="{31AC7751-1699-4BBA-BBB1-0863152DCBED}" type="parTrans" cxnId="{29E1D02F-E25F-4754-85C1-E23DB1B44584}">
      <dgm:prSet/>
      <dgm:spPr/>
      <dgm:t>
        <a:bodyPr/>
        <a:lstStyle/>
        <a:p>
          <a:endParaRPr lang="ru-RU"/>
        </a:p>
      </dgm:t>
    </dgm:pt>
    <dgm:pt modelId="{9BA76B09-5535-4F00-93AA-A7663CFF1704}" type="sibTrans" cxnId="{29E1D02F-E25F-4754-85C1-E23DB1B44584}">
      <dgm:prSet/>
      <dgm:spPr/>
      <dgm:t>
        <a:bodyPr/>
        <a:lstStyle/>
        <a:p>
          <a:endParaRPr lang="ru-RU"/>
        </a:p>
      </dgm:t>
    </dgm:pt>
    <dgm:pt modelId="{BDDED5B1-8EBC-46AB-ADD9-60039A81BB50}">
      <dgm:prSet phldrT="[Текст]"/>
      <dgm:spPr/>
      <dgm:t>
        <a:bodyPr/>
        <a:lstStyle/>
        <a:p>
          <a:r>
            <a:rPr lang="ru-RU" dirty="0" smtClean="0"/>
            <a:t>5-7 класс</a:t>
          </a:r>
          <a:endParaRPr lang="ru-RU" dirty="0"/>
        </a:p>
      </dgm:t>
    </dgm:pt>
    <dgm:pt modelId="{C58DD97C-E647-407A-9A72-1E986D50B21F}" type="parTrans" cxnId="{E7C93025-86AA-4ECC-BE45-F477FB450CFA}">
      <dgm:prSet/>
      <dgm:spPr/>
      <dgm:t>
        <a:bodyPr/>
        <a:lstStyle/>
        <a:p>
          <a:endParaRPr lang="ru-RU"/>
        </a:p>
      </dgm:t>
    </dgm:pt>
    <dgm:pt modelId="{D68C5881-EF8C-4E2F-A80B-9831A323C93A}" type="sibTrans" cxnId="{E7C93025-86AA-4ECC-BE45-F477FB450CFA}">
      <dgm:prSet/>
      <dgm:spPr/>
      <dgm:t>
        <a:bodyPr/>
        <a:lstStyle/>
        <a:p>
          <a:endParaRPr lang="ru-RU"/>
        </a:p>
      </dgm:t>
    </dgm:pt>
    <dgm:pt modelId="{5EA18693-E399-455F-999A-F418084FFB12}">
      <dgm:prSet phldrT="[Текст]"/>
      <dgm:spPr/>
      <dgm:t>
        <a:bodyPr/>
        <a:lstStyle/>
        <a:p>
          <a:r>
            <a:rPr lang="ru-RU" dirty="0" smtClean="0"/>
            <a:t>Дети</a:t>
          </a:r>
          <a:endParaRPr lang="ru-RU" dirty="0"/>
        </a:p>
      </dgm:t>
    </dgm:pt>
    <dgm:pt modelId="{D241DEBE-B0C0-4BFC-BC5C-8B52A2E8E5E8}" type="parTrans" cxnId="{7E9B7B6F-EF64-4789-A566-929F5385133F}">
      <dgm:prSet/>
      <dgm:spPr/>
      <dgm:t>
        <a:bodyPr/>
        <a:lstStyle/>
        <a:p>
          <a:endParaRPr lang="ru-RU"/>
        </a:p>
      </dgm:t>
    </dgm:pt>
    <dgm:pt modelId="{48461B25-7B46-4D28-B6D3-FB9693B8D575}" type="sibTrans" cxnId="{7E9B7B6F-EF64-4789-A566-929F5385133F}">
      <dgm:prSet/>
      <dgm:spPr/>
      <dgm:t>
        <a:bodyPr/>
        <a:lstStyle/>
        <a:p>
          <a:endParaRPr lang="ru-RU"/>
        </a:p>
      </dgm:t>
    </dgm:pt>
    <dgm:pt modelId="{6F35404C-E70B-49FB-8E60-7409F1CAC554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57C84543-70F2-4EDA-ACD3-DDC477664EC0}" type="parTrans" cxnId="{EFCEDC79-76E5-4FB7-9407-C7C1C7D55D6B}">
      <dgm:prSet/>
      <dgm:spPr/>
      <dgm:t>
        <a:bodyPr/>
        <a:lstStyle/>
        <a:p>
          <a:endParaRPr lang="ru-RU"/>
        </a:p>
      </dgm:t>
    </dgm:pt>
    <dgm:pt modelId="{D05000AB-7EFA-48EC-B905-EEC7A51A4410}" type="sibTrans" cxnId="{EFCEDC79-76E5-4FB7-9407-C7C1C7D55D6B}">
      <dgm:prSet/>
      <dgm:spPr/>
      <dgm:t>
        <a:bodyPr/>
        <a:lstStyle/>
        <a:p>
          <a:endParaRPr lang="ru-RU"/>
        </a:p>
      </dgm:t>
    </dgm:pt>
    <dgm:pt modelId="{21CE91D3-75F2-4AFC-9D06-FE3A877D4F2D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1E6CA9D7-D3FC-433E-BAE7-A515A688316F}" type="parTrans" cxnId="{B56E7DFE-479B-4D9C-99CE-C62AA735148D}">
      <dgm:prSet/>
      <dgm:spPr/>
      <dgm:t>
        <a:bodyPr/>
        <a:lstStyle/>
        <a:p>
          <a:endParaRPr lang="ru-RU"/>
        </a:p>
      </dgm:t>
    </dgm:pt>
    <dgm:pt modelId="{B221D24E-5FBF-4372-8190-0A5413C5C8C3}" type="sibTrans" cxnId="{B56E7DFE-479B-4D9C-99CE-C62AA735148D}">
      <dgm:prSet/>
      <dgm:spPr/>
      <dgm:t>
        <a:bodyPr/>
        <a:lstStyle/>
        <a:p>
          <a:endParaRPr lang="ru-RU"/>
        </a:p>
      </dgm:t>
    </dgm:pt>
    <dgm:pt modelId="{500A9221-3EFF-41C2-853E-3EDE2B214F82}">
      <dgm:prSet phldrT="[Текст]"/>
      <dgm:spPr/>
      <dgm:t>
        <a:bodyPr/>
        <a:lstStyle/>
        <a:p>
          <a:r>
            <a:rPr lang="ru-RU" dirty="0" smtClean="0"/>
            <a:t>Педагоги</a:t>
          </a:r>
          <a:endParaRPr lang="ru-RU" dirty="0"/>
        </a:p>
      </dgm:t>
    </dgm:pt>
    <dgm:pt modelId="{1B590094-F081-451B-8748-B0CB00488ADE}" type="parTrans" cxnId="{A19698DB-6ABE-405C-8587-DB3BD795A5AF}">
      <dgm:prSet/>
      <dgm:spPr/>
      <dgm:t>
        <a:bodyPr/>
        <a:lstStyle/>
        <a:p>
          <a:endParaRPr lang="ru-RU"/>
        </a:p>
      </dgm:t>
    </dgm:pt>
    <dgm:pt modelId="{F7610A80-86A8-4F67-B569-950DECAA67BF}" type="sibTrans" cxnId="{A19698DB-6ABE-405C-8587-DB3BD795A5AF}">
      <dgm:prSet/>
      <dgm:spPr/>
      <dgm:t>
        <a:bodyPr/>
        <a:lstStyle/>
        <a:p>
          <a:endParaRPr lang="ru-RU"/>
        </a:p>
      </dgm:t>
    </dgm:pt>
    <dgm:pt modelId="{877E4C6D-BD5D-464C-A26E-7F8A8733DC99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6163728C-ECF9-4ACE-91BB-C30D2213CD66}" type="parTrans" cxnId="{42CF10FA-B2FF-414F-8A44-0BA00603EBE3}">
      <dgm:prSet/>
      <dgm:spPr/>
      <dgm:t>
        <a:bodyPr/>
        <a:lstStyle/>
        <a:p>
          <a:endParaRPr lang="ru-RU"/>
        </a:p>
      </dgm:t>
    </dgm:pt>
    <dgm:pt modelId="{9760F340-1422-4C0E-8440-9D00F4928180}" type="sibTrans" cxnId="{42CF10FA-B2FF-414F-8A44-0BA00603EBE3}">
      <dgm:prSet/>
      <dgm:spPr/>
      <dgm:t>
        <a:bodyPr/>
        <a:lstStyle/>
        <a:p>
          <a:endParaRPr lang="ru-RU"/>
        </a:p>
      </dgm:t>
    </dgm:pt>
    <dgm:pt modelId="{A3E8663F-EE8C-456B-AAF2-5D19ED42990F}">
      <dgm:prSet phldrT="[Текст]"/>
      <dgm:spPr/>
      <dgm:t>
        <a:bodyPr/>
        <a:lstStyle/>
        <a:p>
          <a:r>
            <a:rPr lang="ru-RU" dirty="0" smtClean="0"/>
            <a:t>Педагоги</a:t>
          </a:r>
          <a:endParaRPr lang="ru-RU" dirty="0"/>
        </a:p>
      </dgm:t>
    </dgm:pt>
    <dgm:pt modelId="{1480AA45-445C-4586-97F9-AC6378D7564C}" type="parTrans" cxnId="{66CAEC9D-76A0-4F07-B043-39478B188761}">
      <dgm:prSet/>
      <dgm:spPr/>
      <dgm:t>
        <a:bodyPr/>
        <a:lstStyle/>
        <a:p>
          <a:endParaRPr lang="ru-RU"/>
        </a:p>
      </dgm:t>
    </dgm:pt>
    <dgm:pt modelId="{00B07F50-7EC1-4F7C-A5DF-5E81277AE1E4}" type="sibTrans" cxnId="{66CAEC9D-76A0-4F07-B043-39478B188761}">
      <dgm:prSet/>
      <dgm:spPr/>
      <dgm:t>
        <a:bodyPr/>
        <a:lstStyle/>
        <a:p>
          <a:endParaRPr lang="ru-RU"/>
        </a:p>
      </dgm:t>
    </dgm:pt>
    <dgm:pt modelId="{4BEAB39B-AA36-4052-B725-21F983C4A451}">
      <dgm:prSet phldrT="[Текст]"/>
      <dgm:spPr/>
      <dgm:t>
        <a:bodyPr/>
        <a:lstStyle/>
        <a:p>
          <a:r>
            <a:rPr lang="ru-RU" dirty="0" smtClean="0"/>
            <a:t>Дети</a:t>
          </a:r>
          <a:endParaRPr lang="ru-RU" dirty="0"/>
        </a:p>
      </dgm:t>
    </dgm:pt>
    <dgm:pt modelId="{89F45F81-655C-4E81-9352-1D29BF1A362D}" type="parTrans" cxnId="{8046D52B-880F-4558-8C19-CE5841362885}">
      <dgm:prSet/>
      <dgm:spPr/>
      <dgm:t>
        <a:bodyPr/>
        <a:lstStyle/>
        <a:p>
          <a:endParaRPr lang="ru-RU"/>
        </a:p>
      </dgm:t>
    </dgm:pt>
    <dgm:pt modelId="{8367F740-A5C4-42DE-826A-53E154EEDAAF}" type="sibTrans" cxnId="{8046D52B-880F-4558-8C19-CE5841362885}">
      <dgm:prSet/>
      <dgm:spPr/>
      <dgm:t>
        <a:bodyPr/>
        <a:lstStyle/>
        <a:p>
          <a:endParaRPr lang="ru-RU"/>
        </a:p>
      </dgm:t>
    </dgm:pt>
    <dgm:pt modelId="{DBA93D8A-6E79-4C1E-B323-AFB4A1D52CC0}">
      <dgm:prSet phldrT="[Текст]"/>
      <dgm:spPr/>
      <dgm:t>
        <a:bodyPr/>
        <a:lstStyle/>
        <a:p>
          <a:r>
            <a:rPr lang="ru-RU" dirty="0" smtClean="0"/>
            <a:t>8-9 класс</a:t>
          </a:r>
          <a:endParaRPr lang="ru-RU" dirty="0"/>
        </a:p>
      </dgm:t>
    </dgm:pt>
    <dgm:pt modelId="{EF35123C-DA9F-49A6-A03C-3F879D42F93D}" type="sibTrans" cxnId="{6A00F4E0-C0EC-4D4F-9236-4109CEECC5F7}">
      <dgm:prSet/>
      <dgm:spPr/>
      <dgm:t>
        <a:bodyPr/>
        <a:lstStyle/>
        <a:p>
          <a:endParaRPr lang="ru-RU"/>
        </a:p>
      </dgm:t>
    </dgm:pt>
    <dgm:pt modelId="{9C24301C-5DF7-441D-A69E-8EC8F5607176}" type="parTrans" cxnId="{6A00F4E0-C0EC-4D4F-9236-4109CEECC5F7}">
      <dgm:prSet/>
      <dgm:spPr/>
      <dgm:t>
        <a:bodyPr/>
        <a:lstStyle/>
        <a:p>
          <a:endParaRPr lang="ru-RU"/>
        </a:p>
      </dgm:t>
    </dgm:pt>
    <dgm:pt modelId="{937F87B5-645A-4AB2-A736-596623317C7F}" type="pres">
      <dgm:prSet presAssocID="{F796F6A0-4BA3-45C8-B8A7-19A59441653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31B06B9-EDF8-4DDE-9F63-A0528CB79F7C}" type="pres">
      <dgm:prSet presAssocID="{19F0D61A-A0EE-4D89-A7B7-FCB706995643}" presName="horFlow" presStyleCnt="0"/>
      <dgm:spPr/>
      <dgm:t>
        <a:bodyPr/>
        <a:lstStyle/>
        <a:p>
          <a:endParaRPr lang="ru-RU"/>
        </a:p>
      </dgm:t>
    </dgm:pt>
    <dgm:pt modelId="{D47AF620-7DCA-4B7E-A6D5-F2466AE232A7}" type="pres">
      <dgm:prSet presAssocID="{19F0D61A-A0EE-4D89-A7B7-FCB706995643}" presName="bigChev" presStyleLbl="node1" presStyleIdx="0" presStyleCnt="3"/>
      <dgm:spPr/>
      <dgm:t>
        <a:bodyPr/>
        <a:lstStyle/>
        <a:p>
          <a:endParaRPr lang="ru-RU"/>
        </a:p>
      </dgm:t>
    </dgm:pt>
    <dgm:pt modelId="{CD24A215-8BAF-4B51-B51B-8E6C7B55AE79}" type="pres">
      <dgm:prSet presAssocID="{A4701B50-9BA2-42FA-A42F-FD7F585B6097}" presName="parTrans" presStyleCnt="0"/>
      <dgm:spPr/>
      <dgm:t>
        <a:bodyPr/>
        <a:lstStyle/>
        <a:p>
          <a:endParaRPr lang="ru-RU"/>
        </a:p>
      </dgm:t>
    </dgm:pt>
    <dgm:pt modelId="{3B2FB6F8-19B2-47F0-9943-96A0D5CF9500}" type="pres">
      <dgm:prSet presAssocID="{0063382F-E89D-4C9B-AFB9-17A4501ED288}" presName="node" presStyleLbl="align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93A885-0E0C-4668-A10C-0A469604C4A5}" type="pres">
      <dgm:prSet presAssocID="{8854D6ED-253C-4967-8FF0-3BA6A6A54176}" presName="sibTrans" presStyleCnt="0"/>
      <dgm:spPr/>
      <dgm:t>
        <a:bodyPr/>
        <a:lstStyle/>
        <a:p>
          <a:endParaRPr lang="ru-RU"/>
        </a:p>
      </dgm:t>
    </dgm:pt>
    <dgm:pt modelId="{D2E857F6-FEDF-4DB5-82D3-AA7184C6161E}" type="pres">
      <dgm:prSet presAssocID="{32C5C1BE-A1FC-4B78-978E-F37DEF6F613E}" presName="node" presStyleLbl="align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4152D-342E-4768-A1F3-2B492D229852}" type="pres">
      <dgm:prSet presAssocID="{9BA76B09-5535-4F00-93AA-A7663CFF1704}" presName="sibTrans" presStyleCnt="0"/>
      <dgm:spPr/>
      <dgm:t>
        <a:bodyPr/>
        <a:lstStyle/>
        <a:p>
          <a:endParaRPr lang="ru-RU"/>
        </a:p>
      </dgm:t>
    </dgm:pt>
    <dgm:pt modelId="{86B5097C-846E-425C-A215-51487E41A16A}" type="pres">
      <dgm:prSet presAssocID="{21CE91D3-75F2-4AFC-9D06-FE3A877D4F2D}" presName="node" presStyleLbl="alignAccFollowNode1" presStyleIdx="2" presStyleCnt="9" custLinFactNeighborX="-12437" custLinFactNeighborY="1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BBA33-3196-4CF4-A991-630491309AE4}" type="pres">
      <dgm:prSet presAssocID="{19F0D61A-A0EE-4D89-A7B7-FCB706995643}" presName="vSp" presStyleCnt="0"/>
      <dgm:spPr/>
      <dgm:t>
        <a:bodyPr/>
        <a:lstStyle/>
        <a:p>
          <a:endParaRPr lang="ru-RU"/>
        </a:p>
      </dgm:t>
    </dgm:pt>
    <dgm:pt modelId="{94033191-D747-4F75-8DCE-FEA69C5091A3}" type="pres">
      <dgm:prSet presAssocID="{BDDED5B1-8EBC-46AB-ADD9-60039A81BB50}" presName="horFlow" presStyleCnt="0"/>
      <dgm:spPr/>
      <dgm:t>
        <a:bodyPr/>
        <a:lstStyle/>
        <a:p>
          <a:endParaRPr lang="ru-RU"/>
        </a:p>
      </dgm:t>
    </dgm:pt>
    <dgm:pt modelId="{27FCFAB6-1033-4468-A03D-3D86208463F9}" type="pres">
      <dgm:prSet presAssocID="{BDDED5B1-8EBC-46AB-ADD9-60039A81BB50}" presName="bigChev" presStyleLbl="node1" presStyleIdx="1" presStyleCnt="3"/>
      <dgm:spPr/>
      <dgm:t>
        <a:bodyPr/>
        <a:lstStyle/>
        <a:p>
          <a:endParaRPr lang="ru-RU"/>
        </a:p>
      </dgm:t>
    </dgm:pt>
    <dgm:pt modelId="{5F03EC06-1F73-4658-BB7B-1ED9193D34C1}" type="pres">
      <dgm:prSet presAssocID="{D241DEBE-B0C0-4BFC-BC5C-8B52A2E8E5E8}" presName="parTrans" presStyleCnt="0"/>
      <dgm:spPr/>
      <dgm:t>
        <a:bodyPr/>
        <a:lstStyle/>
        <a:p>
          <a:endParaRPr lang="ru-RU"/>
        </a:p>
      </dgm:t>
    </dgm:pt>
    <dgm:pt modelId="{71C68B21-7F44-408C-A533-E0826BE8460A}" type="pres">
      <dgm:prSet presAssocID="{5EA18693-E399-455F-999A-F418084FFB12}" presName="node" presStyleLbl="align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5844F-EBB7-4D8D-915E-D7AB917ADEE6}" type="pres">
      <dgm:prSet presAssocID="{48461B25-7B46-4D28-B6D3-FB9693B8D575}" presName="sibTrans" presStyleCnt="0"/>
      <dgm:spPr/>
      <dgm:t>
        <a:bodyPr/>
        <a:lstStyle/>
        <a:p>
          <a:endParaRPr lang="ru-RU"/>
        </a:p>
      </dgm:t>
    </dgm:pt>
    <dgm:pt modelId="{D7181D49-51A5-4351-AA0E-3EEE726529FC}" type="pres">
      <dgm:prSet presAssocID="{500A9221-3EFF-41C2-853E-3EDE2B214F82}" presName="node" presStyleLbl="align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AB544-DEE2-4EF0-8B01-2231E145422D}" type="pres">
      <dgm:prSet presAssocID="{F7610A80-86A8-4F67-B569-950DECAA67BF}" presName="sibTrans" presStyleCnt="0"/>
      <dgm:spPr/>
      <dgm:t>
        <a:bodyPr/>
        <a:lstStyle/>
        <a:p>
          <a:endParaRPr lang="ru-RU"/>
        </a:p>
      </dgm:t>
    </dgm:pt>
    <dgm:pt modelId="{4D3A0440-6447-46D1-A069-18959265F4AB}" type="pres">
      <dgm:prSet presAssocID="{877E4C6D-BD5D-464C-A26E-7F8A8733DC99}" presName="node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2FD063-9BC3-4818-B73D-55DF03783519}" type="pres">
      <dgm:prSet presAssocID="{BDDED5B1-8EBC-46AB-ADD9-60039A81BB50}" presName="vSp" presStyleCnt="0"/>
      <dgm:spPr/>
      <dgm:t>
        <a:bodyPr/>
        <a:lstStyle/>
        <a:p>
          <a:endParaRPr lang="ru-RU"/>
        </a:p>
      </dgm:t>
    </dgm:pt>
    <dgm:pt modelId="{ED645CB2-1F3C-4D6E-9123-18682D5F187A}" type="pres">
      <dgm:prSet presAssocID="{DBA93D8A-6E79-4C1E-B323-AFB4A1D52CC0}" presName="horFlow" presStyleCnt="0"/>
      <dgm:spPr/>
      <dgm:t>
        <a:bodyPr/>
        <a:lstStyle/>
        <a:p>
          <a:endParaRPr lang="ru-RU"/>
        </a:p>
      </dgm:t>
    </dgm:pt>
    <dgm:pt modelId="{27DD4FB7-C153-409A-B52F-90461A4A3CA5}" type="pres">
      <dgm:prSet presAssocID="{DBA93D8A-6E79-4C1E-B323-AFB4A1D52CC0}" presName="bigChev" presStyleLbl="node1" presStyleIdx="2" presStyleCnt="3" custScaleY="97734" custLinFactNeighborX="4446" custLinFactNeighborY="2168"/>
      <dgm:spPr/>
      <dgm:t>
        <a:bodyPr/>
        <a:lstStyle/>
        <a:p>
          <a:endParaRPr lang="ru-RU"/>
        </a:p>
      </dgm:t>
    </dgm:pt>
    <dgm:pt modelId="{91C2020B-08D3-4D5C-99A2-5201CED1A620}" type="pres">
      <dgm:prSet presAssocID="{57C84543-70F2-4EDA-ACD3-DDC477664EC0}" presName="parTrans" presStyleCnt="0"/>
      <dgm:spPr/>
      <dgm:t>
        <a:bodyPr/>
        <a:lstStyle/>
        <a:p>
          <a:endParaRPr lang="ru-RU"/>
        </a:p>
      </dgm:t>
    </dgm:pt>
    <dgm:pt modelId="{0FF62902-04DD-4BB7-98E3-3D24C88211C7}" type="pres">
      <dgm:prSet presAssocID="{6F35404C-E70B-49FB-8E60-7409F1CAC554}" presName="node" presStyleLbl="alignAccFollowNode1" presStyleIdx="6" presStyleCnt="9" custLinFactX="143677" custLinFactNeighborX="200000" custLinFactNeighborY="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9C564-39D1-4D0B-A2A9-797441CED792}" type="pres">
      <dgm:prSet presAssocID="{D05000AB-7EFA-48EC-B905-EEC7A51A4410}" presName="sibTrans" presStyleCnt="0"/>
      <dgm:spPr/>
      <dgm:t>
        <a:bodyPr/>
        <a:lstStyle/>
        <a:p>
          <a:endParaRPr lang="ru-RU"/>
        </a:p>
      </dgm:t>
    </dgm:pt>
    <dgm:pt modelId="{507F0FC1-B4E8-49C9-98C9-0F865205346A}" type="pres">
      <dgm:prSet presAssocID="{4BEAB39B-AA36-4052-B725-21F983C4A451}" presName="node" presStyleLbl="alignAccFollowNode1" presStyleIdx="7" presStyleCnt="9" custLinFactX="-71457" custLinFactNeighborX="-100000" custLinFactNeighborY="-1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39B0C9-DBD8-490E-9E59-DE08E1C05ED1}" type="pres">
      <dgm:prSet presAssocID="{8367F740-A5C4-42DE-826A-53E154EEDAAF}" presName="sibTrans" presStyleCnt="0"/>
      <dgm:spPr/>
      <dgm:t>
        <a:bodyPr/>
        <a:lstStyle/>
        <a:p>
          <a:endParaRPr lang="ru-RU"/>
        </a:p>
      </dgm:t>
    </dgm:pt>
    <dgm:pt modelId="{40495D87-4E03-4434-9D62-B71DD5ABE699}" type="pres">
      <dgm:prSet presAssocID="{A3E8663F-EE8C-456B-AAF2-5D19ED42990F}" presName="node" presStyleLbl="alignAccFollowNode1" presStyleIdx="8" presStyleCnt="9" custLinFactX="-72153" custLinFactNeighborX="-100000" custLinFactNeighborY="-1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9698DB-6ABE-405C-8587-DB3BD795A5AF}" srcId="{BDDED5B1-8EBC-46AB-ADD9-60039A81BB50}" destId="{500A9221-3EFF-41C2-853E-3EDE2B214F82}" srcOrd="1" destOrd="0" parTransId="{1B590094-F081-451B-8748-B0CB00488ADE}" sibTransId="{F7610A80-86A8-4F67-B569-950DECAA67BF}"/>
    <dgm:cxn modelId="{66CAEC9D-76A0-4F07-B043-39478B188761}" srcId="{DBA93D8A-6E79-4C1E-B323-AFB4A1D52CC0}" destId="{A3E8663F-EE8C-456B-AAF2-5D19ED42990F}" srcOrd="2" destOrd="0" parTransId="{1480AA45-445C-4586-97F9-AC6378D7564C}" sibTransId="{00B07F50-7EC1-4F7C-A5DF-5E81277AE1E4}"/>
    <dgm:cxn modelId="{DD7CA0EC-00AA-430D-99C2-1A23A1B09DEA}" srcId="{F796F6A0-4BA3-45C8-B8A7-19A59441653D}" destId="{19F0D61A-A0EE-4D89-A7B7-FCB706995643}" srcOrd="0" destOrd="0" parTransId="{4697E619-631E-4D55-8306-C6815D2851D8}" sibTransId="{D730FE9B-D0E8-44E1-A70F-FD4AEFD20DDF}"/>
    <dgm:cxn modelId="{E73D6570-BA6F-4C21-BBF9-ABA24C3F7A09}" type="presOf" srcId="{BDDED5B1-8EBC-46AB-ADD9-60039A81BB50}" destId="{27FCFAB6-1033-4468-A03D-3D86208463F9}" srcOrd="0" destOrd="0" presId="urn:microsoft.com/office/officeart/2005/8/layout/lProcess3"/>
    <dgm:cxn modelId="{E2DB12E7-4BB7-4E8E-854D-D6279631624A}" type="presOf" srcId="{DBA93D8A-6E79-4C1E-B323-AFB4A1D52CC0}" destId="{27DD4FB7-C153-409A-B52F-90461A4A3CA5}" srcOrd="0" destOrd="0" presId="urn:microsoft.com/office/officeart/2005/8/layout/lProcess3"/>
    <dgm:cxn modelId="{855B1CBD-B118-4E64-8C43-BFCEC52551A5}" type="presOf" srcId="{877E4C6D-BD5D-464C-A26E-7F8A8733DC99}" destId="{4D3A0440-6447-46D1-A069-18959265F4AB}" srcOrd="0" destOrd="0" presId="urn:microsoft.com/office/officeart/2005/8/layout/lProcess3"/>
    <dgm:cxn modelId="{ADD17CCC-83BC-4BAF-B7E3-6EFCAEA7CC3A}" srcId="{19F0D61A-A0EE-4D89-A7B7-FCB706995643}" destId="{0063382F-E89D-4C9B-AFB9-17A4501ED288}" srcOrd="0" destOrd="0" parTransId="{A4701B50-9BA2-42FA-A42F-FD7F585B6097}" sibTransId="{8854D6ED-253C-4967-8FF0-3BA6A6A54176}"/>
    <dgm:cxn modelId="{8046D52B-880F-4558-8C19-CE5841362885}" srcId="{DBA93D8A-6E79-4C1E-B323-AFB4A1D52CC0}" destId="{4BEAB39B-AA36-4052-B725-21F983C4A451}" srcOrd="1" destOrd="0" parTransId="{89F45F81-655C-4E81-9352-1D29BF1A362D}" sibTransId="{8367F740-A5C4-42DE-826A-53E154EEDAAF}"/>
    <dgm:cxn modelId="{987D19FF-19DD-451C-AB3F-49F5E3F385CC}" type="presOf" srcId="{21CE91D3-75F2-4AFC-9D06-FE3A877D4F2D}" destId="{86B5097C-846E-425C-A215-51487E41A16A}" srcOrd="0" destOrd="0" presId="urn:microsoft.com/office/officeart/2005/8/layout/lProcess3"/>
    <dgm:cxn modelId="{4358CC56-58CC-4A9B-9A08-8DF98F8ACF9E}" type="presOf" srcId="{A3E8663F-EE8C-456B-AAF2-5D19ED42990F}" destId="{40495D87-4E03-4434-9D62-B71DD5ABE699}" srcOrd="0" destOrd="0" presId="urn:microsoft.com/office/officeart/2005/8/layout/lProcess3"/>
    <dgm:cxn modelId="{529592C1-5408-4BEE-BBBF-36986796D1D9}" type="presOf" srcId="{32C5C1BE-A1FC-4B78-978E-F37DEF6F613E}" destId="{D2E857F6-FEDF-4DB5-82D3-AA7184C6161E}" srcOrd="0" destOrd="0" presId="urn:microsoft.com/office/officeart/2005/8/layout/lProcess3"/>
    <dgm:cxn modelId="{266C5FA3-5671-43B0-96A8-15F075F96C63}" type="presOf" srcId="{500A9221-3EFF-41C2-853E-3EDE2B214F82}" destId="{D7181D49-51A5-4351-AA0E-3EEE726529FC}" srcOrd="0" destOrd="0" presId="urn:microsoft.com/office/officeart/2005/8/layout/lProcess3"/>
    <dgm:cxn modelId="{4C32F895-ED2E-4AED-A1E0-B08EF6F9E482}" type="presOf" srcId="{5EA18693-E399-455F-999A-F418084FFB12}" destId="{71C68B21-7F44-408C-A533-E0826BE8460A}" srcOrd="0" destOrd="0" presId="urn:microsoft.com/office/officeart/2005/8/layout/lProcess3"/>
    <dgm:cxn modelId="{D3C11DF2-33B5-40C1-998F-9637CD518925}" type="presOf" srcId="{0063382F-E89D-4C9B-AFB9-17A4501ED288}" destId="{3B2FB6F8-19B2-47F0-9943-96A0D5CF9500}" srcOrd="0" destOrd="0" presId="urn:microsoft.com/office/officeart/2005/8/layout/lProcess3"/>
    <dgm:cxn modelId="{6A00F4E0-C0EC-4D4F-9236-4109CEECC5F7}" srcId="{F796F6A0-4BA3-45C8-B8A7-19A59441653D}" destId="{DBA93D8A-6E79-4C1E-B323-AFB4A1D52CC0}" srcOrd="2" destOrd="0" parTransId="{9C24301C-5DF7-441D-A69E-8EC8F5607176}" sibTransId="{EF35123C-DA9F-49A6-A03C-3F879D42F93D}"/>
    <dgm:cxn modelId="{7E9B7B6F-EF64-4789-A566-929F5385133F}" srcId="{BDDED5B1-8EBC-46AB-ADD9-60039A81BB50}" destId="{5EA18693-E399-455F-999A-F418084FFB12}" srcOrd="0" destOrd="0" parTransId="{D241DEBE-B0C0-4BFC-BC5C-8B52A2E8E5E8}" sibTransId="{48461B25-7B46-4D28-B6D3-FB9693B8D575}"/>
    <dgm:cxn modelId="{533C366F-316F-4107-BD25-37462AF72C25}" type="presOf" srcId="{F796F6A0-4BA3-45C8-B8A7-19A59441653D}" destId="{937F87B5-645A-4AB2-A736-596623317C7F}" srcOrd="0" destOrd="0" presId="urn:microsoft.com/office/officeart/2005/8/layout/lProcess3"/>
    <dgm:cxn modelId="{24B6DFF5-C009-45B8-B9DA-3C9FAA5D8FF1}" type="presOf" srcId="{4BEAB39B-AA36-4052-B725-21F983C4A451}" destId="{507F0FC1-B4E8-49C9-98C9-0F865205346A}" srcOrd="0" destOrd="0" presId="urn:microsoft.com/office/officeart/2005/8/layout/lProcess3"/>
    <dgm:cxn modelId="{29E1D02F-E25F-4754-85C1-E23DB1B44584}" srcId="{19F0D61A-A0EE-4D89-A7B7-FCB706995643}" destId="{32C5C1BE-A1FC-4B78-978E-F37DEF6F613E}" srcOrd="1" destOrd="0" parTransId="{31AC7751-1699-4BBA-BBB1-0863152DCBED}" sibTransId="{9BA76B09-5535-4F00-93AA-A7663CFF1704}"/>
    <dgm:cxn modelId="{5597C94F-0633-45C8-AD67-122D5BA88CB8}" type="presOf" srcId="{6F35404C-E70B-49FB-8E60-7409F1CAC554}" destId="{0FF62902-04DD-4BB7-98E3-3D24C88211C7}" srcOrd="0" destOrd="0" presId="urn:microsoft.com/office/officeart/2005/8/layout/lProcess3"/>
    <dgm:cxn modelId="{449EF285-452B-4701-B84D-3330A6186A1D}" type="presOf" srcId="{19F0D61A-A0EE-4D89-A7B7-FCB706995643}" destId="{D47AF620-7DCA-4B7E-A6D5-F2466AE232A7}" srcOrd="0" destOrd="0" presId="urn:microsoft.com/office/officeart/2005/8/layout/lProcess3"/>
    <dgm:cxn modelId="{B56E7DFE-479B-4D9C-99CE-C62AA735148D}" srcId="{19F0D61A-A0EE-4D89-A7B7-FCB706995643}" destId="{21CE91D3-75F2-4AFC-9D06-FE3A877D4F2D}" srcOrd="2" destOrd="0" parTransId="{1E6CA9D7-D3FC-433E-BAE7-A515A688316F}" sibTransId="{B221D24E-5FBF-4372-8190-0A5413C5C8C3}"/>
    <dgm:cxn modelId="{E7C93025-86AA-4ECC-BE45-F477FB450CFA}" srcId="{F796F6A0-4BA3-45C8-B8A7-19A59441653D}" destId="{BDDED5B1-8EBC-46AB-ADD9-60039A81BB50}" srcOrd="1" destOrd="0" parTransId="{C58DD97C-E647-407A-9A72-1E986D50B21F}" sibTransId="{D68C5881-EF8C-4E2F-A80B-9831A323C93A}"/>
    <dgm:cxn modelId="{42CF10FA-B2FF-414F-8A44-0BA00603EBE3}" srcId="{BDDED5B1-8EBC-46AB-ADD9-60039A81BB50}" destId="{877E4C6D-BD5D-464C-A26E-7F8A8733DC99}" srcOrd="2" destOrd="0" parTransId="{6163728C-ECF9-4ACE-91BB-C30D2213CD66}" sibTransId="{9760F340-1422-4C0E-8440-9D00F4928180}"/>
    <dgm:cxn modelId="{EFCEDC79-76E5-4FB7-9407-C7C1C7D55D6B}" srcId="{DBA93D8A-6E79-4C1E-B323-AFB4A1D52CC0}" destId="{6F35404C-E70B-49FB-8E60-7409F1CAC554}" srcOrd="0" destOrd="0" parTransId="{57C84543-70F2-4EDA-ACD3-DDC477664EC0}" sibTransId="{D05000AB-7EFA-48EC-B905-EEC7A51A4410}"/>
    <dgm:cxn modelId="{3CF99C18-9006-4D1C-9E86-D5E7AFF5EC21}" type="presParOf" srcId="{937F87B5-645A-4AB2-A736-596623317C7F}" destId="{231B06B9-EDF8-4DDE-9F63-A0528CB79F7C}" srcOrd="0" destOrd="0" presId="urn:microsoft.com/office/officeart/2005/8/layout/lProcess3"/>
    <dgm:cxn modelId="{F5B867BD-B0F1-4F73-81DB-8F023D939BC2}" type="presParOf" srcId="{231B06B9-EDF8-4DDE-9F63-A0528CB79F7C}" destId="{D47AF620-7DCA-4B7E-A6D5-F2466AE232A7}" srcOrd="0" destOrd="0" presId="urn:microsoft.com/office/officeart/2005/8/layout/lProcess3"/>
    <dgm:cxn modelId="{B3277632-FAB6-4C43-AC13-A9241ABC7EDC}" type="presParOf" srcId="{231B06B9-EDF8-4DDE-9F63-A0528CB79F7C}" destId="{CD24A215-8BAF-4B51-B51B-8E6C7B55AE79}" srcOrd="1" destOrd="0" presId="urn:microsoft.com/office/officeart/2005/8/layout/lProcess3"/>
    <dgm:cxn modelId="{E05405E5-3F26-4A20-BC6E-3EA3518FCF43}" type="presParOf" srcId="{231B06B9-EDF8-4DDE-9F63-A0528CB79F7C}" destId="{3B2FB6F8-19B2-47F0-9943-96A0D5CF9500}" srcOrd="2" destOrd="0" presId="urn:microsoft.com/office/officeart/2005/8/layout/lProcess3"/>
    <dgm:cxn modelId="{C89A016D-941A-42F4-8FEC-1A6A31125BDF}" type="presParOf" srcId="{231B06B9-EDF8-4DDE-9F63-A0528CB79F7C}" destId="{7193A885-0E0C-4668-A10C-0A469604C4A5}" srcOrd="3" destOrd="0" presId="urn:microsoft.com/office/officeart/2005/8/layout/lProcess3"/>
    <dgm:cxn modelId="{1D071068-BE03-4894-A580-C4F5EA5C9E53}" type="presParOf" srcId="{231B06B9-EDF8-4DDE-9F63-A0528CB79F7C}" destId="{D2E857F6-FEDF-4DB5-82D3-AA7184C6161E}" srcOrd="4" destOrd="0" presId="urn:microsoft.com/office/officeart/2005/8/layout/lProcess3"/>
    <dgm:cxn modelId="{885A83E6-98F7-43F1-815F-2C16B027CBC6}" type="presParOf" srcId="{231B06B9-EDF8-4DDE-9F63-A0528CB79F7C}" destId="{0094152D-342E-4768-A1F3-2B492D229852}" srcOrd="5" destOrd="0" presId="urn:microsoft.com/office/officeart/2005/8/layout/lProcess3"/>
    <dgm:cxn modelId="{AC87686D-9C6C-438E-99B7-60C1DD210B56}" type="presParOf" srcId="{231B06B9-EDF8-4DDE-9F63-A0528CB79F7C}" destId="{86B5097C-846E-425C-A215-51487E41A16A}" srcOrd="6" destOrd="0" presId="urn:microsoft.com/office/officeart/2005/8/layout/lProcess3"/>
    <dgm:cxn modelId="{05C88BA1-D679-4308-8CE6-D44B616E33CE}" type="presParOf" srcId="{937F87B5-645A-4AB2-A736-596623317C7F}" destId="{FE4BBA33-3196-4CF4-A991-630491309AE4}" srcOrd="1" destOrd="0" presId="urn:microsoft.com/office/officeart/2005/8/layout/lProcess3"/>
    <dgm:cxn modelId="{E25CE655-9EE7-4DFA-8E7F-EFEAFE6BA53D}" type="presParOf" srcId="{937F87B5-645A-4AB2-A736-596623317C7F}" destId="{94033191-D747-4F75-8DCE-FEA69C5091A3}" srcOrd="2" destOrd="0" presId="urn:microsoft.com/office/officeart/2005/8/layout/lProcess3"/>
    <dgm:cxn modelId="{E6C01A48-AA7D-4005-923B-AD0B71DB842D}" type="presParOf" srcId="{94033191-D747-4F75-8DCE-FEA69C5091A3}" destId="{27FCFAB6-1033-4468-A03D-3D86208463F9}" srcOrd="0" destOrd="0" presId="urn:microsoft.com/office/officeart/2005/8/layout/lProcess3"/>
    <dgm:cxn modelId="{937CA59E-6467-4CBA-8E6E-6FC0F92A47C8}" type="presParOf" srcId="{94033191-D747-4F75-8DCE-FEA69C5091A3}" destId="{5F03EC06-1F73-4658-BB7B-1ED9193D34C1}" srcOrd="1" destOrd="0" presId="urn:microsoft.com/office/officeart/2005/8/layout/lProcess3"/>
    <dgm:cxn modelId="{D490D104-416C-4229-A814-EFEB40BAC017}" type="presParOf" srcId="{94033191-D747-4F75-8DCE-FEA69C5091A3}" destId="{71C68B21-7F44-408C-A533-E0826BE8460A}" srcOrd="2" destOrd="0" presId="urn:microsoft.com/office/officeart/2005/8/layout/lProcess3"/>
    <dgm:cxn modelId="{E9628C34-4C2C-4DFA-B72F-9C1264AEA23F}" type="presParOf" srcId="{94033191-D747-4F75-8DCE-FEA69C5091A3}" destId="{4A95844F-EBB7-4D8D-915E-D7AB917ADEE6}" srcOrd="3" destOrd="0" presId="urn:microsoft.com/office/officeart/2005/8/layout/lProcess3"/>
    <dgm:cxn modelId="{375D7C49-D483-4206-8DB5-69B346ABA08F}" type="presParOf" srcId="{94033191-D747-4F75-8DCE-FEA69C5091A3}" destId="{D7181D49-51A5-4351-AA0E-3EEE726529FC}" srcOrd="4" destOrd="0" presId="urn:microsoft.com/office/officeart/2005/8/layout/lProcess3"/>
    <dgm:cxn modelId="{D8D656B4-7ADA-4415-861F-5644F83D3173}" type="presParOf" srcId="{94033191-D747-4F75-8DCE-FEA69C5091A3}" destId="{1D5AB544-DEE2-4EF0-8B01-2231E145422D}" srcOrd="5" destOrd="0" presId="urn:microsoft.com/office/officeart/2005/8/layout/lProcess3"/>
    <dgm:cxn modelId="{D4363BDB-7BA6-4EFE-93E8-2369DAF0B37B}" type="presParOf" srcId="{94033191-D747-4F75-8DCE-FEA69C5091A3}" destId="{4D3A0440-6447-46D1-A069-18959265F4AB}" srcOrd="6" destOrd="0" presId="urn:microsoft.com/office/officeart/2005/8/layout/lProcess3"/>
    <dgm:cxn modelId="{1F8E52B3-C92B-42D0-9C1E-CB0031D32445}" type="presParOf" srcId="{937F87B5-645A-4AB2-A736-596623317C7F}" destId="{AC2FD063-9BC3-4818-B73D-55DF03783519}" srcOrd="3" destOrd="0" presId="urn:microsoft.com/office/officeart/2005/8/layout/lProcess3"/>
    <dgm:cxn modelId="{ECB4F131-4762-45CD-BD10-1FFA5131AFF7}" type="presParOf" srcId="{937F87B5-645A-4AB2-A736-596623317C7F}" destId="{ED645CB2-1F3C-4D6E-9123-18682D5F187A}" srcOrd="4" destOrd="0" presId="urn:microsoft.com/office/officeart/2005/8/layout/lProcess3"/>
    <dgm:cxn modelId="{8B13BED0-3E89-44FE-AD8D-69EDDAE4EBDC}" type="presParOf" srcId="{ED645CB2-1F3C-4D6E-9123-18682D5F187A}" destId="{27DD4FB7-C153-409A-B52F-90461A4A3CA5}" srcOrd="0" destOrd="0" presId="urn:microsoft.com/office/officeart/2005/8/layout/lProcess3"/>
    <dgm:cxn modelId="{E0CF1506-F48A-4933-ACF3-2E69074D53AE}" type="presParOf" srcId="{ED645CB2-1F3C-4D6E-9123-18682D5F187A}" destId="{91C2020B-08D3-4D5C-99A2-5201CED1A620}" srcOrd="1" destOrd="0" presId="urn:microsoft.com/office/officeart/2005/8/layout/lProcess3"/>
    <dgm:cxn modelId="{6C802156-2F46-48D9-BF2C-61C727809D8B}" type="presParOf" srcId="{ED645CB2-1F3C-4D6E-9123-18682D5F187A}" destId="{0FF62902-04DD-4BB7-98E3-3D24C88211C7}" srcOrd="2" destOrd="0" presId="urn:microsoft.com/office/officeart/2005/8/layout/lProcess3"/>
    <dgm:cxn modelId="{95F23F66-21A0-4991-8D9E-BD6C544AF775}" type="presParOf" srcId="{ED645CB2-1F3C-4D6E-9123-18682D5F187A}" destId="{E369C564-39D1-4D0B-A2A9-797441CED792}" srcOrd="3" destOrd="0" presId="urn:microsoft.com/office/officeart/2005/8/layout/lProcess3"/>
    <dgm:cxn modelId="{BD9718AE-5450-4630-A396-8FAA4203C5A0}" type="presParOf" srcId="{ED645CB2-1F3C-4D6E-9123-18682D5F187A}" destId="{507F0FC1-B4E8-49C9-98C9-0F865205346A}" srcOrd="4" destOrd="0" presId="urn:microsoft.com/office/officeart/2005/8/layout/lProcess3"/>
    <dgm:cxn modelId="{0110DCC8-546F-4346-BD9B-01FE2C06E139}" type="presParOf" srcId="{ED645CB2-1F3C-4D6E-9123-18682D5F187A}" destId="{9939B0C9-DBD8-490E-9E59-DE08E1C05ED1}" srcOrd="5" destOrd="0" presId="urn:microsoft.com/office/officeart/2005/8/layout/lProcess3"/>
    <dgm:cxn modelId="{399C64A3-7FCC-403C-A41B-33E2E053B012}" type="presParOf" srcId="{ED645CB2-1F3C-4D6E-9123-18682D5F187A}" destId="{40495D87-4E03-4434-9D62-B71DD5ABE699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AF620-7DCA-4B7E-A6D5-F2466AE232A7}">
      <dsp:nvSpPr>
        <dsp:cNvPr id="0" name=""/>
        <dsp:cNvSpPr/>
      </dsp:nvSpPr>
      <dsp:spPr>
        <a:xfrm>
          <a:off x="5606" y="672900"/>
          <a:ext cx="2876050" cy="115042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n/>
            </a:rPr>
            <a:t>1-4 класс</a:t>
          </a:r>
          <a:endParaRPr lang="ru-RU" sz="4000" kern="1200" dirty="0">
            <a:ln/>
          </a:endParaRPr>
        </a:p>
      </dsp:txBody>
      <dsp:txXfrm>
        <a:off x="580816" y="672900"/>
        <a:ext cx="1725630" cy="1150420"/>
      </dsp:txXfrm>
    </dsp:sp>
    <dsp:sp modelId="{3B2FB6F8-19B2-47F0-9943-96A0D5CF9500}">
      <dsp:nvSpPr>
        <dsp:cNvPr id="0" name=""/>
        <dsp:cNvSpPr/>
      </dsp:nvSpPr>
      <dsp:spPr>
        <a:xfrm>
          <a:off x="2507770" y="770685"/>
          <a:ext cx="2387121" cy="954848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Дети </a:t>
          </a:r>
          <a:endParaRPr lang="ru-RU" sz="2500" kern="1200" dirty="0"/>
        </a:p>
      </dsp:txBody>
      <dsp:txXfrm>
        <a:off x="2985194" y="770685"/>
        <a:ext cx="1432273" cy="954848"/>
      </dsp:txXfrm>
    </dsp:sp>
    <dsp:sp modelId="{D2E857F6-FEDF-4DB5-82D3-AA7184C6161E}">
      <dsp:nvSpPr>
        <dsp:cNvPr id="0" name=""/>
        <dsp:cNvSpPr/>
      </dsp:nvSpPr>
      <dsp:spPr>
        <a:xfrm>
          <a:off x="4560695" y="770685"/>
          <a:ext cx="2387121" cy="954848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Педагоги</a:t>
          </a:r>
          <a:endParaRPr lang="ru-RU" sz="2500" kern="1200" dirty="0"/>
        </a:p>
      </dsp:txBody>
      <dsp:txXfrm>
        <a:off x="5038119" y="770685"/>
        <a:ext cx="1432273" cy="954848"/>
      </dsp:txXfrm>
    </dsp:sp>
    <dsp:sp modelId="{86B5097C-846E-425C-A215-51487E41A16A}">
      <dsp:nvSpPr>
        <dsp:cNvPr id="0" name=""/>
        <dsp:cNvSpPr/>
      </dsp:nvSpPr>
      <dsp:spPr>
        <a:xfrm>
          <a:off x="6572055" y="787309"/>
          <a:ext cx="2387121" cy="954848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Родители</a:t>
          </a:r>
          <a:endParaRPr lang="ru-RU" sz="2500" kern="1200" dirty="0"/>
        </a:p>
      </dsp:txBody>
      <dsp:txXfrm>
        <a:off x="7049479" y="787309"/>
        <a:ext cx="1432273" cy="954848"/>
      </dsp:txXfrm>
    </dsp:sp>
    <dsp:sp modelId="{27FCFAB6-1033-4468-A03D-3D86208463F9}">
      <dsp:nvSpPr>
        <dsp:cNvPr id="0" name=""/>
        <dsp:cNvSpPr/>
      </dsp:nvSpPr>
      <dsp:spPr>
        <a:xfrm>
          <a:off x="5606" y="1984379"/>
          <a:ext cx="2876050" cy="115042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5-7 класс</a:t>
          </a:r>
          <a:endParaRPr lang="ru-RU" sz="4000" kern="1200" dirty="0"/>
        </a:p>
      </dsp:txBody>
      <dsp:txXfrm>
        <a:off x="580816" y="1984379"/>
        <a:ext cx="1725630" cy="1150420"/>
      </dsp:txXfrm>
    </dsp:sp>
    <dsp:sp modelId="{71C68B21-7F44-408C-A533-E0826BE8460A}">
      <dsp:nvSpPr>
        <dsp:cNvPr id="0" name=""/>
        <dsp:cNvSpPr/>
      </dsp:nvSpPr>
      <dsp:spPr>
        <a:xfrm>
          <a:off x="2507770" y="2082164"/>
          <a:ext cx="2387121" cy="954848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Дети</a:t>
          </a:r>
          <a:endParaRPr lang="ru-RU" sz="2500" kern="1200" dirty="0"/>
        </a:p>
      </dsp:txBody>
      <dsp:txXfrm>
        <a:off x="2985194" y="2082164"/>
        <a:ext cx="1432273" cy="954848"/>
      </dsp:txXfrm>
    </dsp:sp>
    <dsp:sp modelId="{D7181D49-51A5-4351-AA0E-3EEE726529FC}">
      <dsp:nvSpPr>
        <dsp:cNvPr id="0" name=""/>
        <dsp:cNvSpPr/>
      </dsp:nvSpPr>
      <dsp:spPr>
        <a:xfrm>
          <a:off x="4560695" y="2082164"/>
          <a:ext cx="2387121" cy="954848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Педагоги</a:t>
          </a:r>
          <a:endParaRPr lang="ru-RU" sz="2500" kern="1200" dirty="0"/>
        </a:p>
      </dsp:txBody>
      <dsp:txXfrm>
        <a:off x="5038119" y="2082164"/>
        <a:ext cx="1432273" cy="954848"/>
      </dsp:txXfrm>
    </dsp:sp>
    <dsp:sp modelId="{4D3A0440-6447-46D1-A069-18959265F4AB}">
      <dsp:nvSpPr>
        <dsp:cNvPr id="0" name=""/>
        <dsp:cNvSpPr/>
      </dsp:nvSpPr>
      <dsp:spPr>
        <a:xfrm>
          <a:off x="6613619" y="2082164"/>
          <a:ext cx="2387121" cy="954848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Родители</a:t>
          </a:r>
          <a:endParaRPr lang="ru-RU" sz="2500" kern="1200" dirty="0"/>
        </a:p>
      </dsp:txBody>
      <dsp:txXfrm>
        <a:off x="7091043" y="2082164"/>
        <a:ext cx="1432273" cy="954848"/>
      </dsp:txXfrm>
    </dsp:sp>
    <dsp:sp modelId="{27DD4FB7-C153-409A-B52F-90461A4A3CA5}">
      <dsp:nvSpPr>
        <dsp:cNvPr id="0" name=""/>
        <dsp:cNvSpPr/>
      </dsp:nvSpPr>
      <dsp:spPr>
        <a:xfrm>
          <a:off x="22229" y="3320799"/>
          <a:ext cx="2876050" cy="112435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8-9 класс</a:t>
          </a:r>
          <a:endParaRPr lang="ru-RU" sz="4000" kern="1200" dirty="0"/>
        </a:p>
      </dsp:txBody>
      <dsp:txXfrm>
        <a:off x="584405" y="3320799"/>
        <a:ext cx="1751699" cy="1124351"/>
      </dsp:txXfrm>
    </dsp:sp>
    <dsp:sp modelId="{0FF62902-04DD-4BB7-98E3-3D24C88211C7}">
      <dsp:nvSpPr>
        <dsp:cNvPr id="0" name=""/>
        <dsp:cNvSpPr/>
      </dsp:nvSpPr>
      <dsp:spPr>
        <a:xfrm>
          <a:off x="6605909" y="3386004"/>
          <a:ext cx="2387121" cy="954848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Родители</a:t>
          </a:r>
          <a:endParaRPr lang="ru-RU" sz="2500" kern="1200" dirty="0"/>
        </a:p>
      </dsp:txBody>
      <dsp:txXfrm>
        <a:off x="7083333" y="3386004"/>
        <a:ext cx="1432273" cy="954848"/>
      </dsp:txXfrm>
    </dsp:sp>
    <dsp:sp modelId="{507F0FC1-B4E8-49C9-98C9-0F865205346A}">
      <dsp:nvSpPr>
        <dsp:cNvPr id="0" name=""/>
        <dsp:cNvSpPr/>
      </dsp:nvSpPr>
      <dsp:spPr>
        <a:xfrm>
          <a:off x="2520732" y="3369523"/>
          <a:ext cx="2387121" cy="954848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Дети</a:t>
          </a:r>
          <a:endParaRPr lang="ru-RU" sz="2500" kern="1200" dirty="0"/>
        </a:p>
      </dsp:txBody>
      <dsp:txXfrm>
        <a:off x="2998156" y="3369523"/>
        <a:ext cx="1432273" cy="954848"/>
      </dsp:txXfrm>
    </dsp:sp>
    <dsp:sp modelId="{40495D87-4E03-4434-9D62-B71DD5ABE699}">
      <dsp:nvSpPr>
        <dsp:cNvPr id="0" name=""/>
        <dsp:cNvSpPr/>
      </dsp:nvSpPr>
      <dsp:spPr>
        <a:xfrm>
          <a:off x="4557042" y="3369523"/>
          <a:ext cx="2387121" cy="954848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Педагоги</a:t>
          </a:r>
          <a:endParaRPr lang="ru-RU" sz="2500" kern="1200" dirty="0"/>
        </a:p>
      </dsp:txBody>
      <dsp:txXfrm>
        <a:off x="5034466" y="3369523"/>
        <a:ext cx="1432273" cy="954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E14B710-C4E5-4804-B02E-C9C701054F2E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869E300-BE6F-47D8-ADA8-55B5781796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8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>
            <a:spLocks noGrp="1"/>
          </p:cNvSpPr>
          <p:nvPr>
            <p:ph type="body" idx="1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155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png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24255" y="3162650"/>
            <a:ext cx="9400894" cy="6795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общеобразовательное учреждение Краснодарского края специальная (коррекционная) школа-интернат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Медведовской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«Хозяин в школе и дома»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F:\САЙТ\Доступная среда\Фото на сайт\IMG_20210924_1114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4573" y="2518756"/>
            <a:ext cx="8085063" cy="3724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8972" y="98889"/>
            <a:ext cx="2197570" cy="2197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092" y="271849"/>
            <a:ext cx="5312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</a:t>
            </a:r>
            <a:endParaRPr lang="ru-RU" sz="4000" dirty="0"/>
          </a:p>
        </p:txBody>
      </p:sp>
      <p:pic>
        <p:nvPicPr>
          <p:cNvPr id="3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8972" y="98889"/>
            <a:ext cx="2197570" cy="219757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79373" y="1309817"/>
            <a:ext cx="2092411" cy="2059459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Прямоугольник 4"/>
          <p:cNvSpPr/>
          <p:nvPr/>
        </p:nvSpPr>
        <p:spPr>
          <a:xfrm>
            <a:off x="5280453" y="1309817"/>
            <a:ext cx="2043060" cy="2183026"/>
          </a:xfrm>
          <a:prstGeom prst="rect">
            <a:avLst/>
          </a:prstGeom>
          <a:blipFill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оугольник 5"/>
          <p:cNvSpPr/>
          <p:nvPr/>
        </p:nvSpPr>
        <p:spPr>
          <a:xfrm>
            <a:off x="2273643" y="3970639"/>
            <a:ext cx="1884627" cy="1738184"/>
          </a:xfrm>
          <a:prstGeom prst="rect">
            <a:avLst/>
          </a:prstGeom>
          <a:blipFill rotWithShape="0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Рисунок 6" descr="C:\Users\Полихронова\Downloads\PHOTO-2022-02-24-13-31-44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5914" y="4011826"/>
            <a:ext cx="1812324" cy="17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96" y="3400751"/>
            <a:ext cx="2957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Директор Капустина Е.Н.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02718" y="3400751"/>
            <a:ext cx="25613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Заместитель директора по ВР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Редкобородая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Ю.И.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79373" y="5955956"/>
            <a:ext cx="2767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Руководитель МО Леонова Е.В.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80453" y="5955956"/>
            <a:ext cx="31633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Руководитель МО учителей трудового обучения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Андриянова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А.Н.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="" xmlns:a16="http://schemas.microsoft.com/office/drawing/2014/main" id="{BB0E51F4-6683-486D-828A-441F28358AC4}"/>
              </a:ext>
            </a:extLst>
          </p:cNvPr>
          <p:cNvSpPr/>
          <p:nvPr/>
        </p:nvSpPr>
        <p:spPr bwMode="auto">
          <a:xfrm>
            <a:off x="2298583" y="444616"/>
            <a:ext cx="3204595" cy="1919643"/>
          </a:xfrm>
          <a:prstGeom prst="triangle">
            <a:avLst>
              <a:gd name="adj" fmla="val 47243"/>
            </a:avLst>
          </a:prstGeom>
          <a:solidFill>
            <a:srgbClr val="327FBE">
              <a:alpha val="21961"/>
            </a:srgbClr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b="1" dirty="0" smtClean="0"/>
              <a:t> Федеральный </a:t>
            </a:r>
          </a:p>
          <a:p>
            <a:pPr lvl="0"/>
            <a:r>
              <a:rPr lang="ru-RU" sz="1600" b="1" dirty="0" smtClean="0"/>
              <a:t>уровень</a:t>
            </a: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рапеция 3">
            <a:extLst>
              <a:ext uri="{FF2B5EF4-FFF2-40B4-BE49-F238E27FC236}">
                <a16:creationId xmlns="" xmlns:a16="http://schemas.microsoft.com/office/drawing/2014/main" id="{59DC12A3-C1E8-4DAD-AB54-B0A685CCA0A8}"/>
              </a:ext>
            </a:extLst>
          </p:cNvPr>
          <p:cNvSpPr/>
          <p:nvPr/>
        </p:nvSpPr>
        <p:spPr bwMode="auto">
          <a:xfrm>
            <a:off x="1216404" y="2347009"/>
            <a:ext cx="5327008" cy="1841607"/>
          </a:xfrm>
          <a:prstGeom prst="trapezoid">
            <a:avLst>
              <a:gd name="adj" fmla="val 67706"/>
            </a:avLst>
          </a:prstGeom>
          <a:solidFill>
            <a:srgbClr val="4770B5">
              <a:alpha val="47843"/>
            </a:srgbClr>
          </a:solidFill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b="1" dirty="0" smtClean="0">
                <a:latin typeface="Arial" pitchFamily="34" charset="0"/>
                <a:cs typeface="Arial" pitchFamily="34" charset="0"/>
              </a:rPr>
              <a:t>       Региональный уровень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рапеция 4">
            <a:extLst>
              <a:ext uri="{FF2B5EF4-FFF2-40B4-BE49-F238E27FC236}">
                <a16:creationId xmlns="" xmlns:a16="http://schemas.microsoft.com/office/drawing/2014/main" id="{FEA94B5E-3ECA-46F3-8242-90F1BA3E4187}"/>
              </a:ext>
            </a:extLst>
          </p:cNvPr>
          <p:cNvSpPr/>
          <p:nvPr/>
        </p:nvSpPr>
        <p:spPr bwMode="auto">
          <a:xfrm>
            <a:off x="-478173" y="4169328"/>
            <a:ext cx="8716161" cy="2635327"/>
          </a:xfrm>
          <a:prstGeom prst="trapezoid">
            <a:avLst>
              <a:gd name="adj" fmla="val 78145"/>
            </a:avLst>
          </a:prstGeom>
          <a:solidFill>
            <a:srgbClr val="0070C0">
              <a:alpha val="47843"/>
            </a:srgbClr>
          </a:solidFill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b="1" dirty="0" smtClean="0">
                <a:latin typeface="Arial" pitchFamily="34" charset="0"/>
                <a:cs typeface="Arial" pitchFamily="34" charset="0"/>
              </a:rPr>
              <a:t>      Уровень образовательной            организации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29232" y="296562"/>
            <a:ext cx="4003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B4555"/>
                </a:solidFill>
                <a:latin typeface="Times New Roman" pitchFamily="18" charset="0"/>
                <a:cs typeface="Times New Roman" pitchFamily="18" charset="0"/>
              </a:rPr>
              <a:t>Пирамида проблем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45F780-F234-44EF-A0B3-176E03B021F1}"/>
              </a:ext>
            </a:extLst>
          </p:cNvPr>
          <p:cNvSpPr/>
          <p:nvPr/>
        </p:nvSpPr>
        <p:spPr>
          <a:xfrm>
            <a:off x="5295872" y="1559517"/>
            <a:ext cx="3863546" cy="7588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6192284-9982-4F4F-8AB3-555BE6A785EA}"/>
              </a:ext>
            </a:extLst>
          </p:cNvPr>
          <p:cNvSpPr/>
          <p:nvPr/>
        </p:nvSpPr>
        <p:spPr>
          <a:xfrm>
            <a:off x="4860323" y="2912223"/>
            <a:ext cx="3954163" cy="970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41FFCD0-0C73-46A9-8C88-7733FD3D7449}"/>
              </a:ext>
            </a:extLst>
          </p:cNvPr>
          <p:cNvSpPr/>
          <p:nvPr/>
        </p:nvSpPr>
        <p:spPr>
          <a:xfrm>
            <a:off x="6014906" y="5066949"/>
            <a:ext cx="4916706" cy="12415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charset="0"/>
              <a:buChar char="•"/>
              <a:defRPr/>
            </a:pP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Отсутствие навигации в здании</a:t>
            </a:r>
          </a:p>
          <a:p>
            <a:pPr>
              <a:buFont typeface="Arial" charset="0"/>
              <a:buChar char="•"/>
              <a:defRPr/>
            </a:pPr>
            <a:r>
              <a:rPr lang="ru-RU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Отсутствие алгоритма действий специалиста при  выдаче справок.</a:t>
            </a:r>
          </a:p>
          <a:p>
            <a:pPr>
              <a:buFont typeface="Arial" charset="0"/>
              <a:buChar char="•"/>
              <a:defRPr/>
            </a:pPr>
            <a:r>
              <a:rPr lang="ru-RU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Отсутствие визуализации.</a:t>
            </a:r>
            <a:endParaRPr lang="ru-RU" alt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15914" y="1598142"/>
            <a:ext cx="1902940" cy="667263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Не выявлены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64411" y="3031524"/>
            <a:ext cx="2001794" cy="617837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Не выявлены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4229" y="650791"/>
          <a:ext cx="10007413" cy="3728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0376"/>
                <a:gridCol w="4583206"/>
                <a:gridCol w="1853831"/>
              </a:tblGrid>
              <a:tr h="647241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 решения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Экономия</a:t>
                      </a:r>
                      <a:r>
                        <a:rPr lang="ru-RU" baseline="0" dirty="0" smtClean="0"/>
                        <a:t> времени</a:t>
                      </a:r>
                      <a:endParaRPr lang="ru-RU" dirty="0"/>
                    </a:p>
                  </a:txBody>
                  <a:tcPr/>
                </a:tc>
              </a:tr>
              <a:tr h="954808">
                <a:tc>
                  <a:txBody>
                    <a:bodyPr/>
                    <a:lstStyle/>
                    <a:p>
                      <a:r>
                        <a:rPr lang="ru-RU" dirty="0" smtClean="0"/>
                        <a:t>Посетитель не может найти</a:t>
                      </a:r>
                      <a:r>
                        <a:rPr lang="ru-RU" baseline="0" dirty="0" smtClean="0"/>
                        <a:t> кабинет специалиста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Заказ и изготовление табличек на двери кабинетов, указателей на территории ОУ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1-6 мин.</a:t>
                      </a:r>
                    </a:p>
                  </a:txBody>
                  <a:tcPr/>
                </a:tc>
              </a:tr>
              <a:tr h="1202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долго ищет информацию об обучающемся в книге приказов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Структурирование информации с применением инструментов</a:t>
                      </a:r>
                      <a:r>
                        <a:rPr lang="ru-RU" baseline="0" dirty="0" smtClean="0"/>
                        <a:t> 5С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3-4 мин.</a:t>
                      </a:r>
                      <a:endParaRPr lang="ru-RU" dirty="0"/>
                    </a:p>
                  </a:txBody>
                  <a:tcPr/>
                </a:tc>
              </a:tr>
              <a:tr h="924630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Длительный</a:t>
                      </a:r>
                      <a:r>
                        <a:rPr lang="ru-RU" baseline="0" dirty="0" smtClean="0"/>
                        <a:t> поиск электронных бланков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Структурирование информации в электронном виде с применением инструментов</a:t>
                      </a:r>
                      <a:r>
                        <a:rPr lang="ru-RU" baseline="0" dirty="0" smtClean="0"/>
                        <a:t> 5С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1-2 мин.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20130" y="107092"/>
            <a:ext cx="6599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</a:rPr>
              <a:t>Анализ проблем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18" y="157316"/>
            <a:ext cx="9626872" cy="101345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абочие группы  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ГКОУ КК школы-интерната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495028"/>
              </p:ext>
            </p:extLst>
          </p:nvPr>
        </p:nvGraphicFramePr>
        <p:xfrm>
          <a:off x="412955" y="1533833"/>
          <a:ext cx="9006348" cy="5093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4396" y="261259"/>
            <a:ext cx="1992471" cy="1992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75681" y="363287"/>
            <a:ext cx="9446380" cy="55931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 проекта 01.09.2021г. 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улучшений  </a:t>
            </a:r>
            <a:r>
              <a:rPr lang="ru-RU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09.01.2020г.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проекта 31.05.2022г. </a:t>
            </a:r>
          </a:p>
          <a:p>
            <a:r>
              <a:rPr lang="ru-RU" sz="19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«Бережливого производства» в практику работы школы –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интерната,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эффективности учебно-воспитательного,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и 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коррекционного  процесса в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образовательном учреждении.</a:t>
            </a:r>
          </a:p>
          <a:p>
            <a:r>
              <a:rPr lang="ru-RU" sz="19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Разработать стандарт рабочих мест, ежедневных образовательных операций  обучающихся и педагогов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Повысить информированность и безопасность обучающихся, родителей и сотрудников путем применения визуализации. 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Вовлекать обучающихся, педагогов в полезную деятельность по внедрению бережливых технологий, по благоустройству класса, помещений и территории школы.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Сохранение и укрепление здоровья учащихся, сотрудников и родителей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Сократить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потери всех участников образовательных отношений (дети, родители, педагоги). </a:t>
            </a:r>
          </a:p>
          <a:p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9152" y="94003"/>
            <a:ext cx="2129203" cy="2129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828" y="159319"/>
            <a:ext cx="9417465" cy="1945592"/>
          </a:xfrm>
        </p:spPr>
        <p:txBody>
          <a:bodyPr>
            <a:normAutofit/>
          </a:bodyPr>
          <a:lstStyle/>
          <a:p>
            <a:pPr marL="0" lvl="0" indent="0"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 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организационно-аналитический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2021г.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 этап </a:t>
            </a:r>
            <a:r>
              <a:rPr lang="ru-RU" b="1" dirty="0" smtClean="0"/>
              <a:t>- подготовительный</a:t>
            </a:r>
            <a:endParaRPr lang="ru-RU" dirty="0"/>
          </a:p>
          <a:p>
            <a:pPr lvl="0"/>
            <a:r>
              <a:rPr lang="ru-RU" dirty="0"/>
              <a:t>Постановка цели и задач</a:t>
            </a:r>
          </a:p>
          <a:p>
            <a:pPr lvl="0"/>
            <a:r>
              <a:rPr lang="ru-RU" dirty="0"/>
              <a:t>Разработка паспорта проекта</a:t>
            </a:r>
          </a:p>
          <a:p>
            <a:pPr lvl="0"/>
            <a:r>
              <a:rPr lang="ru-RU" dirty="0"/>
              <a:t>Разработка плана мероприятий по проекту с указанием сроков и </a:t>
            </a:r>
            <a:r>
              <a:rPr lang="ru-RU" dirty="0" smtClean="0"/>
              <a:t>ответственных</a:t>
            </a:r>
            <a:endParaRPr lang="ru-RU" dirty="0"/>
          </a:p>
          <a:p>
            <a:r>
              <a:rPr lang="ru-RU" dirty="0"/>
              <a:t>Выход этапа – паспорт,  план мероприятий, план-график работы творческой группы, распределение обязанностей </a:t>
            </a:r>
          </a:p>
        </p:txBody>
      </p:sp>
      <p:pic>
        <p:nvPicPr>
          <p:cNvPr id="6" name="Picture 2" descr="D:\21ПРОГРАММА РАЗВИТИЯ\проект 2021 береж\2f0ea418f4d1b8eb7569a6e6e2f18bf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" y="4946073"/>
            <a:ext cx="7656022" cy="16583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42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3606" y="412035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«Проектный офис»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определенное место для работы рабочей группы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3CA1~1\AppData\Local\Temp\Rar$DIa0.740\IMG-20200116-WA00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925" y="1841863"/>
            <a:ext cx="5852160" cy="329184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1027" name="Picture 3" descr="C:\Users\3CA1~1\AppData\Local\Temp\Rar$DIa0.515\IMG-20200116-WA00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8498" y="1754659"/>
            <a:ext cx="3429273" cy="3875432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694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знаков визуализации в рабочем офисе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4775" y="971397"/>
            <a:ext cx="5276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ГКОУ КК  школа-интернат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dirty="0"/>
          </a:p>
        </p:txBody>
      </p:sp>
      <p:pic>
        <p:nvPicPr>
          <p:cNvPr id="2051" name="Picture 3" descr="C:\Users\Катюша\Desktop\IMG_20200120_1352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8468" y="2067697"/>
            <a:ext cx="5313759" cy="350108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6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8" name="Рисунок 7" descr="C:\Users\Полихронова\Downloads\IMG_122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955" y="2166551"/>
            <a:ext cx="4782538" cy="341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77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1785" y="229450"/>
            <a:ext cx="5446378" cy="78509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работы по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574962" y="847363"/>
            <a:ext cx="4350328" cy="2207487"/>
          </a:xfrm>
          <a:prstGeom prst="upArrowCallout">
            <a:avLst/>
          </a:prstGeom>
          <a:solidFill>
            <a:srgbClr val="FFFF0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образ жизни (развитие навыков здорового образа жизни, положительных качеств и свойств личности)»</a:t>
            </a:r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5546436" y="1014541"/>
            <a:ext cx="4930268" cy="1942772"/>
          </a:xfrm>
          <a:prstGeom prst="upArrowCallou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«Визуализация (информированность  и безопасность участников образовательной среды)»</a:t>
            </a: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291056" y="3131126"/>
            <a:ext cx="5128842" cy="3286299"/>
          </a:xfrm>
          <a:prstGeom prst="upArrowCallou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«Бережливый хозяин (рациональное использование энергетических и природных ресурсов, применение практических действий, направленных на благоустройство дома, класса, помещений и территории школы-интернат).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9200" y="94674"/>
            <a:ext cx="1907309" cy="1907309"/>
          </a:xfrm>
          <a:prstGeom prst="rect">
            <a:avLst/>
          </a:prstGeom>
        </p:spPr>
      </p:pic>
      <p:sp>
        <p:nvSpPr>
          <p:cNvPr id="10" name="Выноска со стрелкой вверх 9"/>
          <p:cNvSpPr/>
          <p:nvPr/>
        </p:nvSpPr>
        <p:spPr>
          <a:xfrm>
            <a:off x="5546436" y="3057611"/>
            <a:ext cx="5136574" cy="1727197"/>
          </a:xfrm>
          <a:prstGeom prst="upArrowCallou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5С (современная образовательная среда)»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684" y="3913084"/>
            <a:ext cx="1307585" cy="871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375" y="4439639"/>
            <a:ext cx="1197830" cy="1070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897" y="1912384"/>
            <a:ext cx="956372" cy="9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680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890" y="261259"/>
            <a:ext cx="9417465" cy="786145"/>
          </a:xfrm>
        </p:spPr>
        <p:txBody>
          <a:bodyPr>
            <a:normAutofit fontScale="90000"/>
          </a:bodyPr>
          <a:lstStyle/>
          <a:p>
            <a:pPr marL="0" lvl="0" indent="0"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октябрь 2021г. – апрель 2022г.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208" y="1641182"/>
            <a:ext cx="9614017" cy="4870588"/>
          </a:xfrm>
        </p:spPr>
        <p:txBody>
          <a:bodyPr>
            <a:normAutofit/>
          </a:bodyPr>
          <a:lstStyle/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плана мероприятий всеми участниками образовательных отношений в ОУ. В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недрение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улучшений: с 01.10.2021г. по 30.04.2022г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 этапа – оформленная среда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ОУ</a:t>
            </a:r>
          </a:p>
          <a:p>
            <a:pPr marL="0" indent="0" algn="ctr">
              <a:buNone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бережливого производства: визуализация,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стандартизация, </a:t>
            </a:r>
            <a:r>
              <a:rPr lang="ru-RU" sz="14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здоровьесбереженье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«бережливость»</a:t>
            </a:r>
            <a:endParaRPr lang="ru-RU" sz="1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ежедневных операций (разработка стандартов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(одевание/раздевание, алгоритм мытья рук, наведения порядка игрового оборудования, стандарт хранения учебных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пособий и т.д. 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обеспечению безопасного передвижения в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экономии водных, энергетических, ресурсов, сохранения в целостности  имущества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Здоровьесбережение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направленное на сохранение и укрепление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здоровья учащихся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сотрудников,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навыков здорового образа жизни,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положительных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качеств и свойств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личности.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Бережливливость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 рациональное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энергетических и природных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ресурсов  применение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практических действий, направленных на благоустройство дома, класса, помещений и территории школы-интернат).</a:t>
            </a:r>
          </a:p>
        </p:txBody>
      </p:sp>
      <p:pic>
        <p:nvPicPr>
          <p:cNvPr id="5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965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Разработаны знаки визуализации 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образовательной организации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7" name="Picture 5" descr="F:\1 бережливая кубань\Письма\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645" y="1503306"/>
            <a:ext cx="2135636" cy="275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1 бережливая кубань\Письма\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8799" y="4125581"/>
            <a:ext cx="1868806" cy="244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1 бережливая кубань\Письма\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708" y="4254444"/>
            <a:ext cx="1623039" cy="227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1 бережливая кубань\Письма\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8364" y="1386759"/>
            <a:ext cx="1578837" cy="251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НастяKingston\1 бережливая кубань\Человечки\bigstock-puzzle-29434469_57e87cbbe354b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2928" y="1876972"/>
            <a:ext cx="2048408" cy="16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770" y="101798"/>
            <a:ext cx="10935854" cy="105033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навигации в здании школы. Размещение схем, планов расположения помещений.</a:t>
            </a:r>
            <a:endParaRPr lang="ru-RU" sz="28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8651" y="5558045"/>
            <a:ext cx="969819" cy="8589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6523" y="4629665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ДО: Сложность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ориентировки и нахождения помещений в здании школы для новых детей и родителей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2697" y="5099222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ПОСЛЕ: Благодаря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методу визуализации – дорожных знаков, ориентироваться и находить необходимые помещения в здании школы стало быстро и удобно, что способствует экономии времени.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325" y="996778"/>
            <a:ext cx="3105664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Полихронова\Desktop\проект 2021 береж\IMG_0424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2562" y="1128585"/>
            <a:ext cx="3319849" cy="191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0401" y="953364"/>
            <a:ext cx="1693015" cy="1303911"/>
          </a:xfrm>
          <a:prstGeom prst="rect">
            <a:avLst/>
          </a:prstGeom>
          <a:noFill/>
        </p:spPr>
      </p:pic>
      <p:pic>
        <p:nvPicPr>
          <p:cNvPr id="14" name="Picture 5" descr="F:\1 бережливая кубань\Письма\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714" y="1497624"/>
            <a:ext cx="1795848" cy="275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C:\Users\Полихронова\Desktop\проект 2021 береж\PHOTO-2022-02-10-15-23-32 (1)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973" y="2695296"/>
            <a:ext cx="3657599" cy="1860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Полихронова\Downloads\IMG_1211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724" y="3006811"/>
            <a:ext cx="3918562" cy="213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10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189" y="129309"/>
            <a:ext cx="11514666" cy="6927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Картирование внутреннего процесса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учащихся 1-4 класса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43153" y="3702452"/>
            <a:ext cx="5948218" cy="5762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Схемы последовательности действий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63" y="1012502"/>
            <a:ext cx="3722712" cy="263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087" y="1000865"/>
            <a:ext cx="3187665" cy="2655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457" y="3822525"/>
            <a:ext cx="3835018" cy="287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https://ds04.infourok.ru/uploads/ex/0f72/0016f2d1-8f2247a5/hello_html_51c6c02c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4280" y="4330428"/>
            <a:ext cx="4765963" cy="231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507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5105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Визуализация с целью экономии ресурсов</a:t>
            </a:r>
            <a:b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4533" y="5353818"/>
            <a:ext cx="4512179" cy="10405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экономное и не рациональное пользование водой, неаккуратное мытье рук.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72023" y="5353818"/>
            <a:ext cx="4796597" cy="10405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экономия водных ресурсов, сохранение чистого пространства около раковины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11" name="Рисунок 10" descr="C:\Users\Полихронова\Downloads\IMG_116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557" y="1861751"/>
            <a:ext cx="4267200" cy="293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Полихронова\Downloads\IMG_122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789" y="1837038"/>
            <a:ext cx="4294230" cy="294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03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Визуализация с целью экономии ресурсов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0439" y="5590904"/>
            <a:ext cx="4493342" cy="9770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забывали выключать свет в светлое время суток; полностью закрывать кран с водой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310965" y="5603967"/>
            <a:ext cx="4493342" cy="9857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экономия расходов за электроэнергию,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воду</a:t>
            </a:r>
          </a:p>
        </p:txBody>
      </p:sp>
      <p:pic>
        <p:nvPicPr>
          <p:cNvPr id="9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12" name="Рисунок 11" descr="C:\Users\Полихронова\Downloads\IMG_1160 (1)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358" y="3145872"/>
            <a:ext cx="3741917" cy="219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Полихронова\Downloads\IMG_1200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8060" y="3156604"/>
            <a:ext cx="3400011" cy="230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Полихронова\Downloads\IMG_1214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9719" y="880995"/>
            <a:ext cx="2357154" cy="211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Полихронова\Downloads\IMG_1212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947" y="506726"/>
            <a:ext cx="2575420" cy="224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Полихронова\Downloads\IMG_1217 (1)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3611" y="1098958"/>
            <a:ext cx="2488070" cy="235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ихронова\Downloads\IMG_1218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5168" y="1054443"/>
            <a:ext cx="2359239" cy="236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24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Визуализация методом оконтуривания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ГКОУ КК школа-интернат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115" y="5368834"/>
            <a:ext cx="4469111" cy="11772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личного пространства;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высокий уровень конфликтности</a:t>
            </a: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45650" y="5368834"/>
            <a:ext cx="4382014" cy="10917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 конфликтов за личное пространство</a:t>
            </a:r>
          </a:p>
        </p:txBody>
      </p:sp>
      <p:pic>
        <p:nvPicPr>
          <p:cNvPr id="13" name="Picture 2" descr="C:\Documents and Settings\Марина Никитична\Рабочий стол\партыстарые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220" y="1582228"/>
            <a:ext cx="4227905" cy="3512285"/>
          </a:xfrm>
          <a:prstGeom prst="rect">
            <a:avLst/>
          </a:prstGeom>
          <a:noFill/>
        </p:spPr>
      </p:pic>
      <p:pic>
        <p:nvPicPr>
          <p:cNvPr id="14" name="Picture 3" descr="C:\Documents and Settings\Марина Никитична\Рабочий стол\парта новая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7816" y="1538242"/>
            <a:ext cx="4271432" cy="3582397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4637314" y="3344093"/>
            <a:ext cx="587826" cy="19594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7526" y="133072"/>
            <a:ext cx="2170258" cy="2170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69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ГКОУ КК школа-интернат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Медведовской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Визуализация лестничного марша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6571" y="5146766"/>
            <a:ext cx="4493342" cy="13454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часто путали стороны спуска / подъема по лестнице, из-за чего создавались заторы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67720" y="5068389"/>
            <a:ext cx="4838874" cy="13715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 с какой стороны нужно спускаться / подниматься;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минимизируется время на передвижение в школе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14" name="Рисунок 13" descr="C:\Users\Полихронова\Downloads\IMG_1158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065603" y="1274315"/>
            <a:ext cx="3367715" cy="340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Полихронова\Downloads\IMG_115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895226" y="1301056"/>
            <a:ext cx="3402529" cy="346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050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728" y="0"/>
            <a:ext cx="9853014" cy="109138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Визуализация методом цветной маркировки</a:t>
            </a:r>
            <a:b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ГКОУ КК школа-интернат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6571" y="5146766"/>
            <a:ext cx="4493342" cy="13454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отсутствие четкого понимания куда выбрасывать использованные бахилы.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67720" y="5068389"/>
            <a:ext cx="4838874" cy="13715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появилось понимание где взять бахилы и куда выбрасывать.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="" xmlns:a16="http://schemas.microsoft.com/office/drawing/2014/main" id="{AB140CE5-22AF-4FF2-ADB5-98E4B25692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40" y="1662611"/>
            <a:ext cx="336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Объект 13">
            <a:extLst>
              <a:ext uri="{FF2B5EF4-FFF2-40B4-BE49-F238E27FC236}">
                <a16:creationId xmlns="" xmlns:a16="http://schemas.microsoft.com/office/drawing/2014/main" id="{23AAC2FF-550E-4777-9AAA-34FDC4739D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786" y="1740988"/>
            <a:ext cx="336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74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7424" y="186757"/>
            <a:ext cx="9842884" cy="78509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системы 5 С. 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Систематизация документов и методических материалов в методическом кабинете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12125" y="5647445"/>
            <a:ext cx="4848237" cy="822036"/>
          </a:xfrm>
        </p:spPr>
        <p:txBody>
          <a:bodyPr/>
          <a:lstStyle/>
          <a:p>
            <a:r>
              <a:rPr lang="ru-RU" sz="1600" b="1" dirty="0" smtClean="0"/>
              <a:t>ДО: Длительное время поиска необходимого документа или методического </a:t>
            </a:r>
            <a:r>
              <a:rPr lang="ru-RU" sz="1600" b="1" dirty="0"/>
              <a:t>материала.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224455" y="5484851"/>
            <a:ext cx="5856708" cy="914400"/>
          </a:xfrm>
        </p:spPr>
        <p:txBody>
          <a:bodyPr/>
          <a:lstStyle/>
          <a:p>
            <a:r>
              <a:rPr lang="ru-RU" sz="1600" b="1" dirty="0" smtClean="0"/>
              <a:t>ПОСЛЕ: Благодаря внедрению системы 5С, сократилось время поиска документов и методического материала с 5 мин. до 1 мин</a:t>
            </a:r>
            <a:r>
              <a:rPr lang="ru-RU" sz="1600" b="1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64" y="1161067"/>
            <a:ext cx="2510801" cy="4463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9" name="Рисунок 8" descr="C:\Users\Полихронова\Downloads\IMG_0994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1314" y="1334743"/>
            <a:ext cx="4169327" cy="224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Полихронова\Downloads\IMG_0995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1039" y="3506106"/>
            <a:ext cx="4146431" cy="207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Полихронова\Downloads\IMG_0996 (1)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253" y="2261304"/>
            <a:ext cx="3993322" cy="240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46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мероприятий</a:t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«Пятиминутки оздоровления» на большой перемене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Доска заметок «Лучший рецепт здоровья» (размещают все,  что можно …..)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«Су –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Джок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шарики»  - для расслабления мышц рук,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логопедичекая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работа и т.д.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819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985" y="109325"/>
            <a:ext cx="9020432" cy="8644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Хозяин в школе и дома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Здесь определить возможность </a:t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благоустройства территории школы 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D:\Users\User\Desktop\readms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53527"/>
            <a:ext cx="2461795" cy="2214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Полихронова\Desktop\фото21\IMG2021092406491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2746" y="1565188"/>
            <a:ext cx="4366054" cy="268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Полихронова\Desktop\фото21\фото22\2 (1)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97" y="1509269"/>
            <a:ext cx="4036541" cy="243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Полихронова\Desktop\проект 2021 береж\9_Moment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2649" y="3735859"/>
            <a:ext cx="3851189" cy="273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C:\Users\Полихронова\Desktop\проект значемый\IMG_1067.jpg"/>
          <p:cNvPicPr>
            <a:picLocks noGrp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7826" y="4020065"/>
            <a:ext cx="4077731" cy="250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914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087" y="274638"/>
            <a:ext cx="9844216" cy="137128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Внедрены мероприятия по благоустройству территории школы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(выращивание рассады цветов, овощных культур, изготовление горшков для цветов, цветники, зона отдыха, разить огород)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4313" y="4763842"/>
            <a:ext cx="3539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EA33D"/>
                </a:solidFill>
              </a:rPr>
              <a:t>Акции «Первоцветы», «Цветник на подоконнике» и т.д.</a:t>
            </a:r>
            <a:endParaRPr lang="ru-RU" sz="2400" dirty="0">
              <a:solidFill>
                <a:srgbClr val="4EA33D"/>
              </a:solidFill>
            </a:endParaRPr>
          </a:p>
        </p:txBody>
      </p:sp>
      <p:pic>
        <p:nvPicPr>
          <p:cNvPr id="14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7526" y="133072"/>
            <a:ext cx="2170258" cy="2170258"/>
          </a:xfrm>
          <a:prstGeom prst="rect">
            <a:avLst/>
          </a:prstGeom>
          <a:noFill/>
        </p:spPr>
      </p:pic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Полихронова\Desktop\фото21\IMG-20210801-WA0009 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2529" y="3847070"/>
            <a:ext cx="3113903" cy="2570205"/>
          </a:xfrm>
          <a:prstGeom prst="rect">
            <a:avLst/>
          </a:prstGeom>
          <a:noFill/>
        </p:spPr>
      </p:pic>
      <p:pic>
        <p:nvPicPr>
          <p:cNvPr id="11" name="Рисунок 10" descr="C:\Users\Полихронова\Desktop\фото21\фото22\2 (2)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857" y="1825810"/>
            <a:ext cx="4334467" cy="245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Полихронова\Desktop\фото21\фото22\2 (1)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9307" y="1921161"/>
            <a:ext cx="4036541" cy="243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ихронова\Downloads\IMG_120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0519" y="3813707"/>
            <a:ext cx="3256888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Users\User\Desktop\readms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835611"/>
            <a:ext cx="2461795" cy="19325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Полихронова\Downloads\IMG_120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6378" y="1395759"/>
            <a:ext cx="3064765" cy="2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Полихронова\Downloads\IMG_1207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130" y="2344939"/>
            <a:ext cx="3240985" cy="274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48931" y="0"/>
            <a:ext cx="9481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Внедрены мероприятия по благоустройству территории школы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(выращивание рассады цветов, овощных культур, изготовление горшков для цветов, цветники, зона отдыха, разить огород)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1021" y="76033"/>
            <a:ext cx="10701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9675" y="159621"/>
            <a:ext cx="1936928" cy="1936928"/>
          </a:xfrm>
          <a:prstGeom prst="rect">
            <a:avLst/>
          </a:prstGeom>
        </p:spPr>
      </p:pic>
      <p:pic>
        <p:nvPicPr>
          <p:cNvPr id="12" name="Рисунок 11" descr="C:\Users\Полихронова\Downloads\PHOTO-2022-04-20-08-17-1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345" y="3803749"/>
            <a:ext cx="4139483" cy="266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ихронова\Downloads\PHOTO-2022-04-20-08-17-11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33" y="1172514"/>
            <a:ext cx="4217346" cy="255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Полихронова\Desktop\проект 2021 береж\PHOTO-2022-04-20-08-17-12-7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2746" y="1142641"/>
            <a:ext cx="4456670" cy="2266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Содержимое 9" descr="C:\Users\Полихронова\Desktop\фото21\IMG20210907092425.jpg"/>
          <p:cNvPicPr>
            <a:picLocks noGrp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1729" y="3707027"/>
            <a:ext cx="4341342" cy="254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58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-167" y="6492300"/>
            <a:ext cx="12192000" cy="3656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/>
            <a:fld id="{00000000-1234-1234-1234-123412341234}" type="slidenum">
              <a:rPr lang="en"/>
              <a:pPr algn="ctr"/>
              <a:t>26</a:t>
            </a:fld>
            <a:endParaRPr dirty="0"/>
          </a:p>
        </p:txBody>
      </p:sp>
      <p:sp>
        <p:nvSpPr>
          <p:cNvPr id="8" name="Google Shape;64;p13"/>
          <p:cNvSpPr txBox="1">
            <a:spLocks/>
          </p:cNvSpPr>
          <p:nvPr/>
        </p:nvSpPr>
        <p:spPr>
          <a:xfrm>
            <a:off x="1162595" y="261259"/>
            <a:ext cx="828185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 зон комфорта в рекреациях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Google Shape;194;p27"/>
          <p:cNvSpPr txBox="1">
            <a:spLocks/>
          </p:cNvSpPr>
          <p:nvPr/>
        </p:nvSpPr>
        <p:spPr>
          <a:xfrm>
            <a:off x="411892" y="4777946"/>
            <a:ext cx="3644760" cy="85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До: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Droid Serif"/>
              </a:rPr>
              <a:t>зон комфорта и отдыха</a:t>
            </a:r>
            <a:endParaRPr lang="ru-RU" sz="2000" b="0" dirty="0" smtClean="0">
              <a:solidFill>
                <a:schemeClr val="tx1"/>
              </a:solidFill>
              <a:latin typeface="Times New Roman" pitchFamily="18" charset="0"/>
              <a:ea typeface="Droid Serif"/>
              <a:cs typeface="Times New Roman" pitchFamily="18" charset="0"/>
              <a:sym typeface="Droid Serif"/>
            </a:endParaRPr>
          </a:p>
        </p:txBody>
      </p:sp>
      <p:sp>
        <p:nvSpPr>
          <p:cNvPr id="14" name="Google Shape;194;p27"/>
          <p:cNvSpPr txBox="1">
            <a:spLocks/>
          </p:cNvSpPr>
          <p:nvPr/>
        </p:nvSpPr>
        <p:spPr>
          <a:xfrm>
            <a:off x="5454596" y="4687330"/>
            <a:ext cx="4512501" cy="156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ontserrat"/>
              <a:buNone/>
              <a:defRPr sz="12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После: </a:t>
            </a:r>
            <a:r>
              <a:rPr lang="ru-RU" sz="1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Droid Serif"/>
              </a:rPr>
              <a:t>создание</a:t>
            </a:r>
            <a:r>
              <a:rPr lang="ru-RU" sz="1700" b="0" dirty="0" smtClean="0">
                <a:solidFill>
                  <a:schemeClr val="tx1"/>
                </a:solidFill>
                <a:latin typeface="Times New Roman" pitchFamily="18" charset="0"/>
                <a:ea typeface="Droid Serif"/>
                <a:cs typeface="Times New Roman" pitchFamily="18" charset="0"/>
                <a:sym typeface="Droid Serif"/>
              </a:rPr>
              <a:t> зоны комфорта детей для спокойных игр</a:t>
            </a:r>
            <a:endParaRPr lang="en-US" sz="1700" b="0" dirty="0">
              <a:solidFill>
                <a:schemeClr val="tx1"/>
              </a:solidFill>
              <a:latin typeface="Times New Roman" pitchFamily="18" charset="0"/>
              <a:ea typeface="Droid Serif"/>
              <a:cs typeface="Times New Roman" pitchFamily="18" charset="0"/>
              <a:sym typeface="Droid Serif"/>
            </a:endParaRPr>
          </a:p>
        </p:txBody>
      </p:sp>
      <p:pic>
        <p:nvPicPr>
          <p:cNvPr id="11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5154" y="261259"/>
            <a:ext cx="1741713" cy="1741713"/>
          </a:xfrm>
          <a:prstGeom prst="rect">
            <a:avLst/>
          </a:prstGeom>
          <a:noFill/>
        </p:spPr>
      </p:pic>
      <p:pic>
        <p:nvPicPr>
          <p:cNvPr id="15" name="Рисунок 14" descr="C:\Users\Полихронова\Desktop\проект 2021 береж\IMG_0665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2151" y="1499287"/>
            <a:ext cx="3720639" cy="29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Полихронова\Desktop\проект 2021 береж\IMG_0664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973" y="1515761"/>
            <a:ext cx="3764692" cy="301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46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766" y="1444246"/>
            <a:ext cx="8667811" cy="475994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Акция: «Сортируй мусор– СПАСИ ПРИРОДУ!»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66712" y="357166"/>
            <a:ext cx="10629936" cy="1040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5611" y="189599"/>
            <a:ext cx="900901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Внедрены мероприятия по формированию бережливого отношения к природе</a:t>
            </a:r>
            <a:br>
              <a:rPr lang="ru-RU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ГКОУ КК школа-интернат </a:t>
            </a:r>
            <a:r>
              <a:rPr lang="ru-RU" sz="2000" b="1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sz="2000" dirty="0"/>
          </a:p>
        </p:txBody>
      </p:sp>
      <p:pic>
        <p:nvPicPr>
          <p:cNvPr id="11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7526" y="133072"/>
            <a:ext cx="2170258" cy="2170258"/>
          </a:xfrm>
          <a:prstGeom prst="rect">
            <a:avLst/>
          </a:prstGeom>
          <a:noFill/>
        </p:spPr>
      </p:pic>
      <p:pic>
        <p:nvPicPr>
          <p:cNvPr id="12" name="Рисунок 11" descr="C:\Users\Uchitel2\Desktop\IMG_20220506_10205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228" y="2092411"/>
            <a:ext cx="2693772" cy="298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Содержимое 13" descr="E:\Доклад на МО\Игры по  природов и биологии\Фото с детьми -игры по Экологии\IMG_20220506_102139.jpg"/>
          <p:cNvPicPr>
            <a:picLocks noGrp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447" y="2850293"/>
            <a:ext cx="2912323" cy="332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Uchitel2\Desktop\IMG_20220506_101806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104" y="3237470"/>
            <a:ext cx="4464908" cy="316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4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616" y="504108"/>
            <a:ext cx="9875520" cy="5931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результаты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786" y="1279906"/>
            <a:ext cx="10314039" cy="40386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ошив мешочков под семена, лечебные травы, хлеб, фартуков, косынок, занавесок, выращивание рассады овощных культур и цветов.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Изготовление пеналов, закладок для книг и т.д.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546" y="2540252"/>
            <a:ext cx="3798296" cy="2711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1398" y="118755"/>
            <a:ext cx="1741713" cy="1741713"/>
          </a:xfrm>
          <a:prstGeom prst="rect">
            <a:avLst/>
          </a:prstGeom>
          <a:noFill/>
        </p:spPr>
      </p:pic>
      <p:pic>
        <p:nvPicPr>
          <p:cNvPr id="9" name="Рисунок 8" descr="C:\Users\Полихронова\Downloads\PHOTO-2022-06-03-12-19-00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184" y="2483579"/>
            <a:ext cx="3371850" cy="271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Полихронова\Downloads\PHOTO-2022-06-03-12-36-18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2402" y="3855308"/>
            <a:ext cx="3619500" cy="2644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7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3708" y="233125"/>
            <a:ext cx="10715061" cy="53570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реализации проекта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169" y="885773"/>
            <a:ext cx="11616146" cy="581890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«бережливую модель поведения» всех участников образовательного процесса (сотрудники ОО, дети,  родители);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бережное и экономное использование природных, топливно-энергетических ресурсов образовательной организации и в каждой семье;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территорию школьного участка, прилегающей территории;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деятельности образовательной организации;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и финансовые потери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окращение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на поиск необходимых помещений, кабинетов в здании образовательной организации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здоровья всех участников образовательного процесса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Катюша\Desktop\ксюше 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3907" y="83129"/>
            <a:ext cx="1741713" cy="1741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93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1010</Words>
  <Application>Microsoft Office PowerPoint</Application>
  <PresentationFormat>Произвольный</PresentationFormat>
  <Paragraphs>138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Тема2</vt:lpstr>
      <vt:lpstr>Презентация PowerPoint</vt:lpstr>
      <vt:lpstr>Презентация PowerPoint</vt:lpstr>
      <vt:lpstr>Презентация PowerPoint</vt:lpstr>
      <vt:lpstr>Презентация PowerPoint</vt:lpstr>
      <vt:lpstr> Рабочие группы   ГКОУ КК школы-интерната ст-цы Медведовской</vt:lpstr>
      <vt:lpstr>Презентация PowerPoint</vt:lpstr>
      <vt:lpstr> Первый этап  организационно-аналитический  сентябрь 2021г.</vt:lpstr>
      <vt:lpstr>«Проектный офис»  определенное место для работы рабочей группы</vt:lpstr>
      <vt:lpstr> Разработка знаков визуализации в рабочем офисе</vt:lpstr>
      <vt:lpstr>Направления работы по </vt:lpstr>
      <vt:lpstr> Второй этап  основной октябрь 2021г. – апрель 2022г.</vt:lpstr>
      <vt:lpstr> Разработаны знаки визуализации  в образовательной организации</vt:lpstr>
      <vt:lpstr>Внедрение навигации в здании школы. Размещение схем, планов расположения помещений.</vt:lpstr>
      <vt:lpstr>Картирование внутреннего процесса для учащихся 1-4 класса </vt:lpstr>
      <vt:lpstr>Визуализация с целью экономии ресурсов  </vt:lpstr>
      <vt:lpstr>Визуализация с целью экономии ресурсов </vt:lpstr>
      <vt:lpstr>Визуализация методом оконтуривания ГКОУ КК школа-интернат</vt:lpstr>
      <vt:lpstr>ГКОУ КК школа-интернат ст-цы Медведовской  Визуализация лестничного марша</vt:lpstr>
      <vt:lpstr>Визуализация методом цветной маркировки ГКОУ КК школа-интернат ст-цы Медведовской</vt:lpstr>
      <vt:lpstr>Внедрения системы 5 С.  Систематизация документов и методических материалов в методическом кабинете</vt:lpstr>
      <vt:lpstr>Внедрение здоровьесберегающих мероприятий   «Пятиминутки оздоровления» на большой перемене   Доска заметок «Лучший рецепт здоровья» (размещают все,  что можно …..) «Су –Джок шарики»  - для расслабления мышц рук, логопедичекая работа и т.д.</vt:lpstr>
      <vt:lpstr>Хозяин в школе и дома Здесь определить возможность  благоустройства территории школы </vt:lpstr>
      <vt:lpstr>Внедрены мероприятия по благоустройству территории школы (выращивание рассады цветов, овощных культур, изготовление горшков для цветов, цветники, зона отдыха, разить огород)</vt:lpstr>
      <vt:lpstr>Презентация PowerPoint</vt:lpstr>
      <vt:lpstr>Презентация PowerPoint</vt:lpstr>
      <vt:lpstr>Презентация PowerPoint</vt:lpstr>
      <vt:lpstr>Акция: «Сортируй мусор– СПАСИ ПРИРОДУ!»</vt:lpstr>
      <vt:lpstr>Практические результаты</vt:lpstr>
      <vt:lpstr>Ожидаемые результаты реализации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Дом</dc:creator>
  <cp:lastModifiedBy>User</cp:lastModifiedBy>
  <cp:revision>270</cp:revision>
  <cp:lastPrinted>2022-06-16T06:25:48Z</cp:lastPrinted>
  <dcterms:created xsi:type="dcterms:W3CDTF">2014-09-12T02:18:09Z</dcterms:created>
  <dcterms:modified xsi:type="dcterms:W3CDTF">2022-06-16T10:09:02Z</dcterms:modified>
</cp:coreProperties>
</file>