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6" r:id="rId2"/>
    <p:sldId id="259" r:id="rId3"/>
    <p:sldId id="263" r:id="rId4"/>
    <p:sldId id="267" r:id="rId5"/>
    <p:sldId id="265" r:id="rId6"/>
    <p:sldId id="266" r:id="rId7"/>
    <p:sldId id="262" r:id="rId8"/>
    <p:sldId id="264" r:id="rId9"/>
    <p:sldId id="261" r:id="rId10"/>
    <p:sldId id="260" r:id="rId11"/>
    <p:sldId id="257" r:id="rId12"/>
    <p:sldId id="25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17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7606" y="767521"/>
            <a:ext cx="6929651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927855"/>
            <a:ext cx="535077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728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397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76263"/>
            <a:ext cx="6882381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536747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0940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7737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767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296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8774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38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6567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965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506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morning" dir="t"/>
            </a:scene3d>
            <a:sp3d extrusionH="57150" contourW="12700" prstMaterial="matte">
              <a:bevelT w="38100" h="38100"/>
              <a:contourClr>
                <a:srgbClr val="525000"/>
              </a:contourClr>
            </a:sp3d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5F458-6A3E-4B0B-AF47-FB9313319433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075B8-A22A-4273-A81F-F37386C1E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105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918E00"/>
          </a:solidFill>
          <a:latin typeface="Intro 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.ytimg.com/vi/UACtYxuO9dY/maxresdefault_live.jpg" TargetMode="External"/><Relationship Id="rId2" Type="http://schemas.openxmlformats.org/officeDocument/2006/relationships/hyperlink" Target="https://www.surgutgts.ru/upload/iblock/6b7/6b744c513056f2e33396549a832686f5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laycast.ru/uploads/2015/01/30/11854010.png" TargetMode="External"/><Relationship Id="rId5" Type="http://schemas.openxmlformats.org/officeDocument/2006/relationships/hyperlink" Target="https://img-fotki.yandex.ru/get/9115/16969765.22a/0_8f5db_757680dc_orig.png" TargetMode="External"/><Relationship Id="rId4" Type="http://schemas.openxmlformats.org/officeDocument/2006/relationships/hyperlink" Target="https://img-fotki.yandex.ru/get/9495/39663434.57b/0_9863c_7ae92d54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0E483DC-FE5F-40E2-BF98-9004B9D0B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606" y="1206499"/>
            <a:ext cx="6929651" cy="2425701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Школа родителей </a:t>
            </a:r>
            <a:br>
              <a:rPr lang="ru-RU" sz="2800" dirty="0" smtClean="0"/>
            </a:br>
            <a:r>
              <a:rPr lang="ru-RU" sz="2800" dirty="0" smtClean="0"/>
              <a:t>«Создание оптимальных условий для гармоничного развития ребенка с ОВЗ. Работа по профориентации выпускников».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7F93EE9-506F-4E4B-8C27-A2001EA24F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21.05.2022г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625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797300"/>
            <a:ext cx="5367479" cy="2292351"/>
          </a:xfrm>
        </p:spPr>
        <p:txBody>
          <a:bodyPr>
            <a:normAutofit/>
          </a:bodyPr>
          <a:lstStyle/>
          <a:p>
            <a:r>
              <a:rPr lang="ru-RU" i="1" dirty="0" smtClean="0"/>
              <a:t>В мероприятии приняли участие учителя трудового обучения, педагог –психолог , социальный педагог, преподаватели ТТКР , родители и учащиеся 9 класса ГКОУ КК школы-интерната </a:t>
            </a:r>
            <a:r>
              <a:rPr lang="ru-RU" i="1" dirty="0" err="1" smtClean="0"/>
              <a:t>ст-цы</a:t>
            </a:r>
            <a:r>
              <a:rPr lang="ru-RU" i="1" dirty="0" smtClean="0"/>
              <a:t> Медведовской</a:t>
            </a:r>
            <a:endParaRPr lang="ru-RU" dirty="0"/>
          </a:p>
        </p:txBody>
      </p:sp>
      <p:pic>
        <p:nvPicPr>
          <p:cNvPr id="1027" name="Picture 3" descr="C:\Users\Зинаида\Contacts\Documents\Desktop\Шк род 22\6310d594-5dfe-4938-8d16-d154de285c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1" y="685800"/>
            <a:ext cx="3543300" cy="283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Зинаида\Contacts\Documents\Desktop\Шк род 22\1df70dbf-9347-421e-9c8d-57737920fa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5900" y="727710"/>
            <a:ext cx="3765805" cy="2726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Педагоги школы-интерната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ст-цы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Медведовской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Кантиева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Н.В., учитель трудового обучения Чумаченко Н.Е., социальный педагог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Авдиенко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О.Е., приняли участие в работе заседания «Школы родителей» по теме: «Как  выбрать профессию».</a:t>
            </a:r>
          </a:p>
          <a:p>
            <a:endParaRPr lang="ru-RU" dirty="0"/>
          </a:p>
        </p:txBody>
      </p:sp>
      <p:pic>
        <p:nvPicPr>
          <p:cNvPr id="2050" name="Picture 2" descr="C:\Users\Зинаида\Contacts\Documents\Desktop\кл час 21 мая\цзн\f51fab27-07ac-4d11-b769-8bd0a085e4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399" y="545166"/>
            <a:ext cx="6121401" cy="3772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143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51000"/>
            <a:ext cx="7828358" cy="85407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ctr"/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Встреча с преподавателем </a:t>
            </a:r>
            <a:r>
              <a:rPr lang="ru-RU" sz="2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Тимашевского</a:t>
            </a:r>
            <a:r>
              <a:rPr lang="ru-RU" sz="2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техникума кадровых ресурсов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6100" y="431801"/>
            <a:ext cx="7970441" cy="10160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Для консультирования родителей и выпускников 21.05.2022 года проведена  «Школа родителей» по теме: «Как  выбрать профессию». 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 descr="C:\Users\Зинаида\Contacts\Documents\Desktop\рц фото 22\школа родителей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4698999" y="2454275"/>
            <a:ext cx="3835281" cy="3684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4" descr="D:\ХОНОР 8 с\IMG_20210310_1025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565400"/>
            <a:ext cx="3746500" cy="353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365126"/>
            <a:ext cx="8096250" cy="1325563"/>
          </a:xfrm>
        </p:spPr>
        <p:txBody>
          <a:bodyPr>
            <a:normAutofit/>
          </a:bodyPr>
          <a:lstStyle/>
          <a:p>
            <a:r>
              <a:rPr lang="ru-RU" sz="2700" dirty="0" smtClean="0"/>
              <a:t>Групповое консультирование родителей, учащихся 9 класса провела педагог-психолог </a:t>
            </a:r>
            <a:r>
              <a:rPr lang="ru-RU" sz="2700" dirty="0" err="1" smtClean="0"/>
              <a:t>Кантиева</a:t>
            </a:r>
            <a:r>
              <a:rPr lang="ru-RU" sz="2700" dirty="0" smtClean="0"/>
              <a:t> Н.В.</a:t>
            </a:r>
            <a:endParaRPr lang="ru-RU" sz="2700" dirty="0"/>
          </a:p>
        </p:txBody>
      </p:sp>
      <p:pic>
        <p:nvPicPr>
          <p:cNvPr id="8194" name="Picture 2" descr="C:\Users\Зинаида\Contacts\Documents\Desktop\рц фото 22\шк род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29150" y="1816100"/>
            <a:ext cx="3886200" cy="4356099"/>
          </a:xfrm>
          <a:prstGeom prst="rect">
            <a:avLst/>
          </a:prstGeom>
          <a:noFill/>
        </p:spPr>
      </p:pic>
      <p:pic>
        <p:nvPicPr>
          <p:cNvPr id="8197" name="Picture 5" descr="C:\Users\Зинаида\Contacts\Documents\Desktop\рц фото 22\выст кант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800" y="1816101"/>
            <a:ext cx="3861068" cy="4318000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25767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Школа родителей </a:t>
            </a:r>
            <a:br>
              <a:rPr lang="ru-RU" sz="2400" dirty="0" smtClean="0"/>
            </a:br>
            <a:r>
              <a:rPr lang="ru-RU" sz="2400" dirty="0" smtClean="0"/>
              <a:t>«Создание оптимальных условий для гармоничного развития ребенка с ОВЗ. Работа по профориентации выпускников».</a:t>
            </a:r>
            <a:endParaRPr lang="ru-RU" sz="2400" dirty="0"/>
          </a:p>
        </p:txBody>
      </p:sp>
      <p:pic>
        <p:nvPicPr>
          <p:cNvPr id="9218" name="Picture 2" descr="C:\Users\Зинаида\Contacts\Documents\Desktop\рц фото 22\шк род чум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241300" y="2327483"/>
            <a:ext cx="4343400" cy="3171617"/>
          </a:xfrm>
          <a:prstGeom prst="rect">
            <a:avLst/>
          </a:prstGeom>
          <a:noFill/>
        </p:spPr>
      </p:pic>
      <p:pic>
        <p:nvPicPr>
          <p:cNvPr id="9219" name="Picture 3" descr="C:\Users\Зинаида\Contacts\Documents\Desktop\рц фото 22\школа род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57750" y="2298700"/>
            <a:ext cx="3886200" cy="31623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77800" y="5588000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Консультацию «Выбор профессии» провела учитель швейного дела Чумаченко Н.Е.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51400" y="5638800"/>
            <a:ext cx="391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Консультацию «Выбор профессии» провела социальный педагог </a:t>
            </a:r>
            <a:r>
              <a:rPr lang="ru-RU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Авдиенко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О.Е.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Задача родителей и школы  состоит в том, чтобы способствовать правильному профессиональному выбору детей, помочь им советом, примером наших выпускников.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dirty="0" smtClean="0"/>
              <a:t>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Выпускники познакомились с учебными лабораториями по профессии «Повар кондитер» 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511301"/>
            <a:ext cx="3887391" cy="8001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Защита проекта «Моя будущая профессия»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Зинаида\Contacts\Documents\Desktop\кл час 21 мая\e4eea269-207e-4464-ac4d-ea88a7a75e2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29150" y="2616200"/>
            <a:ext cx="3887788" cy="3058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Зинаида\Contacts\Documents\Desktop\кл час 21 мая\21bd03ce-8122-4ee0-bc2e-11955caa423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30238" y="2590800"/>
            <a:ext cx="3868737" cy="3195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54174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Мастер-класс по приготовлению блинов провела   мастер производственного обучения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Бандурская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Марина Владимировна и выпускники школы-интерната. Родители и выпускники приняли участие в дегустации блюда.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Зинаида\Contacts\Documents\Desktop\кл час 21 мая\цзн\4f157cd2-6a9f-4e93-8208-1ce9449567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40250" y="2376239"/>
            <a:ext cx="3886200" cy="3173661"/>
          </a:xfrm>
          <a:prstGeom prst="rect">
            <a:avLst/>
          </a:prstGeom>
          <a:noFill/>
        </p:spPr>
      </p:pic>
      <p:pic>
        <p:nvPicPr>
          <p:cNvPr id="7171" name="Picture 3" descr="C:\Users\Зинаида\Contacts\Documents\Desktop\кл час 21 мая\цзн\99e6d2ba-f2a5-42c2-a82b-1cfb1abfc4c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 flipH="1">
            <a:off x="571500" y="2349659"/>
            <a:ext cx="3695700" cy="33032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Специалисты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Тимашевского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ЦЗН приняли участие в работе заседания «Школы родителей» по теме: «Как  выбрать профессию».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Зинаида\Contacts\Documents\Desktop\кл час 21 мая\цзн\WhatsApp Image 2022-05-30 at 21.18.19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650" y="2159000"/>
            <a:ext cx="3886200" cy="3299619"/>
          </a:xfrm>
          <a:prstGeom prst="rect">
            <a:avLst/>
          </a:prstGeom>
          <a:noFill/>
        </p:spPr>
      </p:pic>
      <p:pic>
        <p:nvPicPr>
          <p:cNvPr id="6147" name="Picture 3" descr="C:\Users\Зинаида\Contacts\Documents\Desktop\кл час 21 мая\цзн\WhatsApp Image 2022-05-30 at 21.19.19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29150" y="2061230"/>
            <a:ext cx="3886200" cy="34886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5800" y="381001"/>
            <a:ext cx="7829550" cy="13081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Специалисты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Тимашевского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ЦЗН приняли участие в работе заседания «Школы родителей» по теме: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«Как  выбрать профессию».</a:t>
            </a:r>
          </a:p>
          <a:p>
            <a:endParaRPr lang="ru-RU" dirty="0"/>
          </a:p>
        </p:txBody>
      </p:sp>
      <p:pic>
        <p:nvPicPr>
          <p:cNvPr id="5123" name="Picture 3" descr="C:\Users\Зинаида\Contacts\Documents\Desktop\кл час 21 мая\WhatsApp Image 2022-05-14 at 18.32.23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650" y="1998743"/>
            <a:ext cx="3930650" cy="3360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231900" y="5435600"/>
            <a:ext cx="632460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Тестирование выпускников  провела  специалист ЦЗН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Чаус Лариса Викторовна 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7" name="Picture 7" descr="C:\Users\Зинаида\Contacts\Documents\Desktop\кл час 21 мая\цзн\цзн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7100" y="2044700"/>
            <a:ext cx="3784599" cy="3289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2087D708-4818-4CAB-9FC6-332621E62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99B403C0-33B3-4EDA-8AB0-05727E0405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Родители  и учащиеся получили памятки  «Типичные ошибки ребенка и семьи при выборе профессии».</a:t>
            </a:r>
          </a:p>
          <a:p>
            <a:endParaRPr lang="ru-RU" dirty="0"/>
          </a:p>
        </p:txBody>
      </p:sp>
      <p:pic>
        <p:nvPicPr>
          <p:cNvPr id="3074" name="Picture 2" descr="C:\Users\Зинаида\Contacts\Documents\Desktop\кл час 21 мая\цзн\WhatsApp Image 2022-05-30 at 21.17.3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800" y="578126"/>
            <a:ext cx="7004049" cy="3803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090287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6E274A-4F6B-4305-9334-07977BE11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743EC09-AD27-43DB-A83D-7A3ED7645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hlinkClick r:id="rId2"/>
              </a:rPr>
              <a:t>https://www.surgutgts.ru/upload/iblock/6b7/6b744c513056f2e33396549a832686f5.png</a:t>
            </a:r>
            <a:endParaRPr lang="ru-RU" sz="2400" dirty="0"/>
          </a:p>
          <a:p>
            <a:r>
              <a:rPr lang="en-US" sz="2400" dirty="0">
                <a:hlinkClick r:id="rId3"/>
              </a:rPr>
              <a:t>https://i.ytimg.com/vi/UACtYxuO9dY/maxresdefault_live.jpg</a:t>
            </a:r>
            <a:endParaRPr lang="ru-RU" sz="2400" dirty="0"/>
          </a:p>
          <a:p>
            <a:r>
              <a:rPr lang="en-US" sz="2400" dirty="0">
                <a:hlinkClick r:id="rId4"/>
              </a:rPr>
              <a:t>https://img-fotki.yandex.ru/get/9495/39663434.57b/0_9863c_7ae92d54_M.png</a:t>
            </a:r>
            <a:endParaRPr lang="ru-RU" sz="2400" dirty="0"/>
          </a:p>
          <a:p>
            <a:r>
              <a:rPr lang="en-US" sz="2400" dirty="0">
                <a:hlinkClick r:id="rId5"/>
              </a:rPr>
              <a:t>https://img-fotki.yandex.ru/get/9115/16969765.22a/0_8f5db_757680dc_orig.png</a:t>
            </a:r>
            <a:endParaRPr lang="ru-RU" sz="2400" dirty="0"/>
          </a:p>
          <a:p>
            <a:r>
              <a:rPr lang="en-US" sz="2400" dirty="0">
                <a:hlinkClick r:id="rId6"/>
              </a:rPr>
              <a:t>http://www.playcast.ru/uploads/2015/01/30/11854010.png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55940216"/>
      </p:ext>
    </p:extLst>
  </p:cSld>
  <p:clrMapOvr>
    <a:masterClrMapping/>
  </p:clrMapOvr>
</p:sld>
</file>

<file path=ppt/theme/theme1.xml><?xml version="1.0" encoding="utf-8"?>
<a:theme xmlns:a="http://schemas.openxmlformats.org/drawingml/2006/main" name="инклю3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инклю2.potx" id="{4084A65C-3A13-4778-A456-BB915643972F}" vid="{B57B5BCA-D5EF-4A50-90AF-EC7F0BE42A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инклю3</Template>
  <TotalTime>114</TotalTime>
  <Words>276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инклю3</vt:lpstr>
      <vt:lpstr>   Школа родителей  «Создание оптимальных условий для гармоничного развития ребенка с ОВЗ. Работа по профориентации выпускников».  </vt:lpstr>
      <vt:lpstr>Слайд 2</vt:lpstr>
      <vt:lpstr>Слайд 3</vt:lpstr>
      <vt:lpstr> </vt:lpstr>
      <vt:lpstr>Групповое консультирование родителей, учащихся 9 класса провела педагог-психолог Кантиева Н.В.</vt:lpstr>
      <vt:lpstr>Школа родителей  «Создание оптимальных условий для гармоничного развития ребенка с ОВЗ. Работа по профориентации выпускников».</vt:lpstr>
      <vt:lpstr>Задача родителей и школы  состоит в том, чтобы способствовать правильному профессиональному выбору детей, помочь им советом, примером наших выпускников. </vt:lpstr>
      <vt:lpstr>Мастер-класс по приготовлению блинов провела   мастер производственного обучения Бандурская Марина Владимировна и выпускники школы-интерната. Родители и выпускники приняли участие в дегустации блюда. </vt:lpstr>
      <vt:lpstr>Специалисты Тимашевского ЦЗН приняли участие в работе заседания «Школы родителей» по теме: «Как  выбрать профессию». </vt:lpstr>
      <vt:lpstr>Слайд 10</vt:lpstr>
      <vt:lpstr>Слайд 11</vt:lpstr>
      <vt:lpstr>Источники информации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инклюзив</dc:title>
  <dc:creator>Марина</dc:creator>
  <cp:lastModifiedBy>Зинаида</cp:lastModifiedBy>
  <cp:revision>46</cp:revision>
  <dcterms:created xsi:type="dcterms:W3CDTF">2019-07-28T09:59:28Z</dcterms:created>
  <dcterms:modified xsi:type="dcterms:W3CDTF">2023-04-26T17:54:37Z</dcterms:modified>
</cp:coreProperties>
</file>