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  <p:sldId id="259" r:id="rId3"/>
    <p:sldId id="263" r:id="rId4"/>
    <p:sldId id="268" r:id="rId5"/>
    <p:sldId id="265" r:id="rId6"/>
    <p:sldId id="262" r:id="rId7"/>
    <p:sldId id="269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7606" y="767521"/>
            <a:ext cx="6929651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927855"/>
            <a:ext cx="535077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728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397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76263"/>
            <a:ext cx="6882381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536747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094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7737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767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296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8774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8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656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96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506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morning" dir="t"/>
            </a:scene3d>
            <a:sp3d extrusionH="57150" contourW="12700" prstMaterial="matte">
              <a:bevelT w="38100" h="38100"/>
              <a:contourClr>
                <a:srgbClr val="525000"/>
              </a:contourClr>
            </a:sp3d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5F458-6A3E-4B0B-AF47-FB9313319433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105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918E00"/>
          </a:solidFill>
          <a:latin typeface="Intro 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.ytimg.com/vi/UACtYxuO9dY/maxresdefault_live.jpg" TargetMode="External"/><Relationship Id="rId2" Type="http://schemas.openxmlformats.org/officeDocument/2006/relationships/hyperlink" Target="https://www.surgutgts.ru/upload/iblock/6b7/6b744c513056f2e33396549a832686f5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aycast.ru/uploads/2015/01/30/11854010.png" TargetMode="External"/><Relationship Id="rId5" Type="http://schemas.openxmlformats.org/officeDocument/2006/relationships/hyperlink" Target="https://img-fotki.yandex.ru/get/9115/16969765.22a/0_8f5db_757680dc_orig.png" TargetMode="External"/><Relationship Id="rId4" Type="http://schemas.openxmlformats.org/officeDocument/2006/relationships/hyperlink" Target="https://img-fotki.yandex.ru/get/9495/39663434.57b/0_9863c_7ae92d54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606" y="1206499"/>
            <a:ext cx="6929651" cy="2425701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Школа родителей </a:t>
            </a:r>
            <a:br>
              <a:rPr lang="ru-RU" sz="2800" dirty="0" smtClean="0"/>
            </a:br>
            <a:r>
              <a:rPr lang="ru-RU" sz="2800" dirty="0" smtClean="0"/>
              <a:t>«Создание оптимальных условий для гармоничного развития ребенка с ОВЗ.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Роль родителей в выборе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будущей профессии</a:t>
            </a:r>
            <a:r>
              <a:rPr lang="ru-RU" sz="2800" dirty="0" smtClean="0"/>
              <a:t>».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7F93EE9-506F-4E4B-8C27-A2001EA24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22.03.2024г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625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1401" y="576263"/>
            <a:ext cx="1435100" cy="28527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797300"/>
            <a:ext cx="6132512" cy="2292351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мероприятии приняли участие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преподаватели ТТКР г. Тимашевска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родители и учащиеся 9 класса ГКОУ КК школы-интерната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Медведовской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Зинаида\Desktop\Desktop\фото школа родителей\afe9bf94-ab49-4ecb-a938-bcbc56f68cf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9300" y="486609"/>
            <a:ext cx="5067300" cy="301700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799" y="596900"/>
            <a:ext cx="2628901" cy="28321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8800" y="3911600"/>
            <a:ext cx="6172200" cy="2190751"/>
          </a:xfrm>
        </p:spPr>
        <p:txBody>
          <a:bodyPr>
            <a:normAutofit fontScale="47500" lnSpcReduction="20000"/>
          </a:bodyPr>
          <a:lstStyle/>
          <a:p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Педагоги школы-интерната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Медведовской: педагог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– психолог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Кантиева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Н.В.,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социальный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Авдиенко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О.Е., классный руководитель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Чумаченко Н.Е приняли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участие в работе заседания «Школы родителей» по теме: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«Роль родителей в выборе  будущей профессии».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146" name="Picture 2" descr="C:\Users\Зинаида\Desktop\Desktop\Фото\Чумач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0492" y="790712"/>
            <a:ext cx="4281508" cy="2981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5000" y="342900"/>
            <a:ext cx="8089900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Для консультирования родителей и выпускников 22.03.2024 года проведена  «Школа родителей» по теме: «Роль родителей в выборе  будущей  профессии». 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5000" y="1295400"/>
            <a:ext cx="81153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Встреча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преподавателями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Тимашевского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техникума кадровых ресурсов</a:t>
            </a:r>
          </a:p>
        </p:txBody>
      </p:sp>
      <p:pic>
        <p:nvPicPr>
          <p:cNvPr id="4" name="Picture 3" descr="C:\Users\Зинаида\Desktop\Desktop\фото школа родителей\Евсеенков Вит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7033" y="2336800"/>
            <a:ext cx="4064000" cy="363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Зинаида\Desktop\Desktop\фото школа родителей\edc9fab3-62f2-43d8-89f3-e5598243ae5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181" y="2235200"/>
            <a:ext cx="3968377" cy="383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04800" y="6019800"/>
            <a:ext cx="412750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Мастер производственного обучения по профессии «Повар»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Бандурская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М.В.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35500" y="6032500"/>
            <a:ext cx="4051300" cy="6717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производственного обучения по профессии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«Штукатур»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Галита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В.Н.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365126"/>
            <a:ext cx="8096250" cy="1325563"/>
          </a:xfrm>
        </p:spPr>
        <p:txBody>
          <a:bodyPr>
            <a:normAutofit/>
          </a:bodyPr>
          <a:lstStyle/>
          <a:p>
            <a:r>
              <a:rPr lang="ru-RU" sz="2700" dirty="0" smtClean="0"/>
              <a:t>Групповое консультирование родителей, учащихся 9 класса провела педагог-психолог </a:t>
            </a:r>
            <a:r>
              <a:rPr lang="ru-RU" sz="2700" dirty="0" err="1" smtClean="0"/>
              <a:t>Кантиева</a:t>
            </a:r>
            <a:r>
              <a:rPr lang="ru-RU" sz="2700" dirty="0" smtClean="0"/>
              <a:t> Н.В.</a:t>
            </a:r>
            <a:endParaRPr lang="ru-RU" sz="2700" dirty="0"/>
          </a:p>
        </p:txBody>
      </p:sp>
      <p:pic>
        <p:nvPicPr>
          <p:cNvPr id="8197" name="Picture 5" descr="C:\Users\Зинаида\Contacts\Documents\Desktop\рц фото 22\выст кант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" y="1816101"/>
            <a:ext cx="3861068" cy="4318000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2576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Зинаида\Desktop\Desktop\фото школа родителей\388d9b23-7246-4097-97e1-2db7d6aae3a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29150" y="1816100"/>
            <a:ext cx="3886200" cy="4279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Задача родителей и школы  состоит в том, чтобы способствовать правильному профессиональному выбору детей, помочь им советом, примером наших выпускников.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Выпускники познакомились с учебными лабораториями по профессии «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Повар» 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511301"/>
            <a:ext cx="3887391" cy="800100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Стали участниками мастер – класса, который провел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наши выпускники 2023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Зинаида\Desktop\Desktop\фото школа родителей\8218bbd6-dd15-4e6a-acec-51ebef98553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56931" y="2553692"/>
            <a:ext cx="3868737" cy="2901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Зинаида\Desktop\Desktop\фото школа родителей\30f1d84c-c190-482a-a957-4e7276133cbf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7850" y="2559248"/>
            <a:ext cx="3887788" cy="2915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571500" y="5689600"/>
            <a:ext cx="7962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84200" y="5534461"/>
            <a:ext cx="792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Экскурсия в техникум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кадровых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ресурсов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г. Тимашевска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Зинаида\Desktop\Desktop\Памятка родителям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6E274A-4F6B-4305-9334-07977BE11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43EC09-AD27-43DB-A83D-7A3ED7645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https://www.surgutgts.ru/upload/iblock/6b7/6b744c513056f2e33396549a832686f5.png</a:t>
            </a:r>
            <a:endParaRPr lang="ru-RU" sz="2400" dirty="0"/>
          </a:p>
          <a:p>
            <a:r>
              <a:rPr lang="en-US" sz="2400" dirty="0">
                <a:hlinkClick r:id="rId3"/>
              </a:rPr>
              <a:t>https://i.ytimg.com/vi/UACtYxuO9dY/maxresdefault_live.jpg</a:t>
            </a:r>
            <a:endParaRPr lang="ru-RU" sz="2400" dirty="0"/>
          </a:p>
          <a:p>
            <a:r>
              <a:rPr lang="en-US" sz="2400" dirty="0">
                <a:hlinkClick r:id="rId4"/>
              </a:rPr>
              <a:t>https://img-fotki.yandex.ru/get/9495/39663434.57b/0_9863c_7ae92d54_M.png</a:t>
            </a:r>
            <a:endParaRPr lang="ru-RU" sz="2400" dirty="0"/>
          </a:p>
          <a:p>
            <a:r>
              <a:rPr lang="en-US" sz="2400" dirty="0">
                <a:hlinkClick r:id="rId5"/>
              </a:rPr>
              <a:t>https://img-fotki.yandex.ru/get/9115/16969765.22a/0_8f5db_757680dc_orig.png</a:t>
            </a:r>
            <a:endParaRPr lang="ru-RU" sz="2400" dirty="0"/>
          </a:p>
          <a:p>
            <a:r>
              <a:rPr lang="en-US" sz="2400" dirty="0">
                <a:hlinkClick r:id="rId6"/>
              </a:rPr>
              <a:t>http://www.playcast.ru/uploads/2015/01/30/11854010.png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5594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инклю3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инклю2.potx" id="{4084A65C-3A13-4778-A456-BB915643972F}" vid="{B57B5BCA-D5EF-4A50-90AF-EC7F0BE42A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инклю3</Template>
  <TotalTime>210</TotalTime>
  <Words>197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инклю3</vt:lpstr>
      <vt:lpstr>   Школа родителей  «Создание оптимальных условий для гармоничного развития ребенка с ОВЗ. Роль родителей в выборе будущей профессии».  </vt:lpstr>
      <vt:lpstr>Слайд 2</vt:lpstr>
      <vt:lpstr>Слайд 3</vt:lpstr>
      <vt:lpstr>Слайд 4</vt:lpstr>
      <vt:lpstr>Групповое консультирование родителей, учащихся 9 класса провела педагог-психолог Кантиева Н.В.</vt:lpstr>
      <vt:lpstr>Задача родителей и школы  состоит в том, чтобы способствовать правильному профессиональному выбору детей, помочь им советом, примером наших выпускников. </vt:lpstr>
      <vt:lpstr>Слайд 7</vt:lpstr>
      <vt:lpstr>Источники информации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инклюзив</dc:title>
  <dc:creator>Марина</dc:creator>
  <cp:lastModifiedBy>Зинаида</cp:lastModifiedBy>
  <cp:revision>56</cp:revision>
  <dcterms:created xsi:type="dcterms:W3CDTF">2019-07-28T09:59:28Z</dcterms:created>
  <dcterms:modified xsi:type="dcterms:W3CDTF">2024-04-02T18:08:57Z</dcterms:modified>
</cp:coreProperties>
</file>