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9" r:id="rId3"/>
    <p:sldId id="263" r:id="rId4"/>
    <p:sldId id="267" r:id="rId5"/>
    <p:sldId id="265" r:id="rId6"/>
    <p:sldId id="262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606" y="767521"/>
            <a:ext cx="6929651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927855"/>
            <a:ext cx="53507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72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397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76263"/>
            <a:ext cx="6882381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53674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094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773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767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296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877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8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65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96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506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morning" dir="t"/>
            </a:scene3d>
            <a:sp3d extrusionH="57150" contourW="12700" prstMaterial="matte">
              <a:bevelT w="38100" h="38100"/>
              <a:contourClr>
                <a:srgbClr val="52500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105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918E00"/>
          </a:solidFill>
          <a:latin typeface="Intro 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.ytimg.com/vi/UACtYxuO9dY/maxresdefault_live.jpg" TargetMode="External"/><Relationship Id="rId2" Type="http://schemas.openxmlformats.org/officeDocument/2006/relationships/hyperlink" Target="https://www.surgutgts.ru/upload/iblock/6b7/6b744c513056f2e33396549a832686f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cast.ru/uploads/2015/01/30/11854010.png" TargetMode="External"/><Relationship Id="rId5" Type="http://schemas.openxmlformats.org/officeDocument/2006/relationships/hyperlink" Target="https://img-fotki.yandex.ru/get/9115/16969765.22a/0_8f5db_757680dc_orig.png" TargetMode="External"/><Relationship Id="rId4" Type="http://schemas.openxmlformats.org/officeDocument/2006/relationships/hyperlink" Target="https://img-fotki.yandex.ru/get/9495/39663434.57b/0_9863c_7ae92d54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06" y="1206499"/>
            <a:ext cx="6929651" cy="2425701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Школа родителей </a:t>
            </a:r>
            <a:br>
              <a:rPr lang="ru-RU" sz="2800" dirty="0" smtClean="0"/>
            </a:br>
            <a:r>
              <a:rPr lang="ru-RU" sz="2800" dirty="0" smtClean="0"/>
              <a:t>«Создание оптимальных условий для гармоничного развития ребенка с ОВЗ. Работа по профориентации выпускников».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24.03.2023г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25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1" y="576263"/>
            <a:ext cx="1435100" cy="28527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797300"/>
            <a:ext cx="6132512" cy="2292351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 мероприятии приняли участие учителя трудового обучения, педагог –психолог , социальный педагог, преподаватели ТТКР , родители и учащиеся 9 класса ГКОУ КК школы-интерната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Медведовской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Зинаида\Contacts\Documents\дача 1\Desktop\ce97848e-4936-4690-8684-433e87a0da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508000"/>
            <a:ext cx="3898900" cy="311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9" y="596900"/>
            <a:ext cx="2628901" cy="28321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3288" y="3911600"/>
            <a:ext cx="5367479" cy="2190751"/>
          </a:xfrm>
        </p:spPr>
        <p:txBody>
          <a:bodyPr>
            <a:normAutofit fontScale="40000" lnSpcReduction="20000"/>
          </a:bodyPr>
          <a:lstStyle/>
          <a:p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Педагоги школы-интерната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Медведовской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трудового обучения Чумаченко Н.Е., социальный педагог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Авдиенко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О.Е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., классный руководитель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Кантиева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Н.В.,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приняли участие в работе заседания «Школы родителей» по теме: «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Консультирование родителей «Как  ребёнку выбрать будущую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профессию».</a:t>
            </a:r>
          </a:p>
          <a:p>
            <a:endParaRPr lang="ru-RU" dirty="0"/>
          </a:p>
        </p:txBody>
      </p:sp>
      <p:pic>
        <p:nvPicPr>
          <p:cNvPr id="4" name="Picture 2" descr="C:\Users\Зинаида\Contacts\Documents\дача 1\Desktop\чумачен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4200" y="914400"/>
            <a:ext cx="3822700" cy="279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143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51000"/>
            <a:ext cx="7828358" cy="85407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Встреча с преподавателем </a:t>
            </a:r>
            <a:r>
              <a:rPr lang="ru-RU" sz="2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Тимашевского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техникума кадровых ресурсов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6100" y="431801"/>
            <a:ext cx="7970441" cy="10160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консультирования родителей и выпускников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24.03.2023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года проведена  «Школа родителей» по теме: «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Консультирование родителей «Как ребёнку  выбрать будущую 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профессию». 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Зинаида\Contacts\Documents\дача 1\Desktop\f68fdf01-b9dd-45d9-ae14-1dd8429fe77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0238" y="2590800"/>
            <a:ext cx="3868737" cy="369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Зинаида\Contacts\Documents\дача 1\Desktop\99dff3f5-9843-43df-bfad-587f4e4583e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91323" y="2505075"/>
            <a:ext cx="2763441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365126"/>
            <a:ext cx="8096250" cy="1325563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Групповое консультирование родителей, учащихся 9 класса провела педагог-психолог </a:t>
            </a:r>
            <a:r>
              <a:rPr lang="ru-RU" sz="2700" dirty="0" err="1" smtClean="0"/>
              <a:t>Кантиева</a:t>
            </a:r>
            <a:r>
              <a:rPr lang="ru-RU" sz="2700" dirty="0" smtClean="0"/>
              <a:t> Н.В.</a:t>
            </a:r>
            <a:endParaRPr lang="ru-RU" sz="2700" dirty="0"/>
          </a:p>
        </p:txBody>
      </p:sp>
      <p:pic>
        <p:nvPicPr>
          <p:cNvPr id="8197" name="Picture 5" descr="C:\Users\Зинаида\Contacts\Documents\Desktop\рц фото 22\выст кант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1816101"/>
            <a:ext cx="3861068" cy="4318000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2576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Зинаида\Contacts\Documents\дача 1\Desktop\5ed6fce0-f34b-445d-9576-ca94347e2e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 flipH="1">
            <a:off x="4711700" y="1854200"/>
            <a:ext cx="3721100" cy="407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Задача родителей и школы  состоит в том, чтобы способствовать правильному профессиональному выбору детей, помочь им советом, примером наших выпускников.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Выпускники познакомились с учебными лабораториями по профессии «Повар кондитер»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511301"/>
            <a:ext cx="3887391" cy="800100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Победитель краевого этапа конкурса профессионального мастерства в номинации «Портной»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Зинаида\Contacts\Documents\дача 1\Desktop\4b9077d9-2ffa-42e1-bda1-9918b3c79d0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723900" y="2530475"/>
            <a:ext cx="3378200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Зинаида\Contacts\Documents\дача 1\Desktop\i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96023" y="2555875"/>
            <a:ext cx="3292277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6E274A-4F6B-4305-9334-07977BE1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743EC09-AD27-43DB-A83D-7A3ED7645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https://www.surgutgts.ru/upload/iblock/6b7/6b744c513056f2e33396549a832686f5.png</a:t>
            </a:r>
            <a:endParaRPr lang="ru-RU" sz="2400" dirty="0"/>
          </a:p>
          <a:p>
            <a:r>
              <a:rPr lang="en-US" sz="2400" dirty="0">
                <a:hlinkClick r:id="rId3"/>
              </a:rPr>
              <a:t>https://i.ytimg.com/vi/UACtYxuO9dY/maxresdefault_live.jpg</a:t>
            </a:r>
            <a:endParaRPr lang="ru-RU" sz="2400" dirty="0"/>
          </a:p>
          <a:p>
            <a:r>
              <a:rPr lang="en-US" sz="2400" dirty="0">
                <a:hlinkClick r:id="rId4"/>
              </a:rPr>
              <a:t>https://img-fotki.yandex.ru/get/9495/39663434.57b/0_9863c_7ae92d54_M.png</a:t>
            </a:r>
            <a:endParaRPr lang="ru-RU" sz="2400" dirty="0"/>
          </a:p>
          <a:p>
            <a:r>
              <a:rPr lang="en-US" sz="2400" dirty="0">
                <a:hlinkClick r:id="rId5"/>
              </a:rPr>
              <a:t>https://img-fotki.yandex.ru/get/9115/16969765.22a/0_8f5db_757680dc_orig.png</a:t>
            </a:r>
            <a:endParaRPr lang="ru-RU" sz="2400" dirty="0"/>
          </a:p>
          <a:p>
            <a:r>
              <a:rPr lang="en-US" sz="2400" dirty="0">
                <a:hlinkClick r:id="rId6"/>
              </a:rPr>
              <a:t>http://www.playcast.ru/uploads/2015/01/30/11854010.png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5940216"/>
      </p:ext>
    </p:extLst>
  </p:cSld>
  <p:clrMapOvr>
    <a:masterClrMapping/>
  </p:clrMapOvr>
</p:sld>
</file>

<file path=ppt/theme/theme1.xml><?xml version="1.0" encoding="utf-8"?>
<a:theme xmlns:a="http://schemas.openxmlformats.org/drawingml/2006/main" name="инклю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инклю2.potx" id="{4084A65C-3A13-4778-A456-BB915643972F}" vid="{B57B5BCA-D5EF-4A50-90AF-EC7F0BE42A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инклю3</Template>
  <TotalTime>166</TotalTime>
  <Words>178</Words>
  <Application>Microsoft Office PowerPoint</Application>
  <PresentationFormat>Экран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инклю3</vt:lpstr>
      <vt:lpstr>   Школа родителей  «Создание оптимальных условий для гармоничного развития ребенка с ОВЗ. Работа по профориентации выпускников».  </vt:lpstr>
      <vt:lpstr>Слайд 2</vt:lpstr>
      <vt:lpstr>Слайд 3</vt:lpstr>
      <vt:lpstr> </vt:lpstr>
      <vt:lpstr>Групповое консультирование родителей, учащихся 9 класса провела педагог-психолог Кантиева Н.В.</vt:lpstr>
      <vt:lpstr>Задача родителей и школы  состоит в том, чтобы способствовать правильному профессиональному выбору детей, помочь им советом, примером наших выпускников. </vt:lpstr>
      <vt:lpstr>Источники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</dc:title>
  <dc:creator>Марина</dc:creator>
  <cp:lastModifiedBy>Зинаида</cp:lastModifiedBy>
  <cp:revision>51</cp:revision>
  <dcterms:created xsi:type="dcterms:W3CDTF">2019-07-28T09:59:28Z</dcterms:created>
  <dcterms:modified xsi:type="dcterms:W3CDTF">2023-04-26T17:51:00Z</dcterms:modified>
</cp:coreProperties>
</file>