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4" r:id="rId2"/>
    <p:sldId id="348" r:id="rId3"/>
    <p:sldId id="349" r:id="rId4"/>
    <p:sldId id="341" r:id="rId5"/>
    <p:sldId id="346" r:id="rId6"/>
    <p:sldId id="333" r:id="rId7"/>
    <p:sldId id="339" r:id="rId8"/>
    <p:sldId id="342" r:id="rId9"/>
    <p:sldId id="350" r:id="rId10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8455"/>
    <a:srgbClr val="928668"/>
    <a:srgbClr val="F8F200"/>
    <a:srgbClr val="2E3917"/>
    <a:srgbClr val="FFCCFF"/>
    <a:srgbClr val="CAE8AA"/>
    <a:srgbClr val="CCCCFF"/>
    <a:srgbClr val="66CCFF"/>
    <a:srgbClr val="CC99FF"/>
    <a:srgbClr val="F2DBD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876" y="-10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360197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65081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41540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06056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55011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19530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23876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67218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33489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03018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4440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heck">
          <a:fgClr>
            <a:schemeClr val="accent4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Picture 2" descr="http://k.foto.radikal.ru/0701/ad2d67637c35.jpg"/>
          <p:cNvPicPr>
            <a:picLocks noChangeAspect="1" noChangeArrowheads="1"/>
          </p:cNvPicPr>
          <p:nvPr userDrawn="1"/>
        </p:nvPicPr>
        <p:blipFill rotWithShape="1"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75" t="1476" r="1343" b="1592"/>
          <a:stretch/>
        </p:blipFill>
        <p:spPr bwMode="auto">
          <a:xfrm>
            <a:off x="-1" y="0"/>
            <a:ext cx="9143999" cy="5715000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 userDrawn="1"/>
        </p:nvSpPr>
        <p:spPr>
          <a:xfrm>
            <a:off x="142140" y="5305772"/>
            <a:ext cx="1370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Никифорова Н.В.</a:t>
            </a:r>
          </a:p>
        </p:txBody>
      </p:sp>
    </p:spTree>
    <p:extLst>
      <p:ext uri="{BB962C8B-B14F-4D97-AF65-F5344CB8AC3E}">
        <p14:creationId xmlns="" xmlns:p14="http://schemas.microsoft.com/office/powerpoint/2010/main" val="3953041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76" y="357170"/>
            <a:ext cx="6643734" cy="665792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ctr">
              <a:lnSpc>
                <a:spcPct val="107000"/>
              </a:lnSpc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Практико-ориентированный семинар</a:t>
            </a:r>
          </a:p>
          <a:p>
            <a:pPr algn="ctr">
              <a:lnSpc>
                <a:spcPct val="107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Методические аспекты оценивания результатов обучения детей с умственной отсталостью в рамках ФГОС»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  <a:p>
            <a:pPr algn="ctr">
              <a:lnSpc>
                <a:spcPct val="107000"/>
              </a:lnSpc>
            </a:pP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ГКОУ КК специальной </a:t>
            </a:r>
          </a:p>
          <a:p>
            <a:pPr algn="r">
              <a:lnSpc>
                <a:spcPct val="107000"/>
              </a:lnSpc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(коррекционной)  школы-интерната </a:t>
            </a:r>
          </a:p>
          <a:p>
            <a:pPr algn="r">
              <a:lnSpc>
                <a:spcPct val="107000"/>
              </a:lnSpc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Медведовской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Капустина Е.Н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марта 2021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  <a:p>
            <a:pPr algn="ctr">
              <a:lnSpc>
                <a:spcPct val="107000"/>
              </a:lnSpc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</a:t>
            </a:r>
          </a:p>
          <a:p>
            <a:pPr algn="ctr">
              <a:lnSpc>
                <a:spcPct val="107000"/>
              </a:lnSpc>
            </a:pP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000250" y="1238768"/>
            <a:ext cx="5143500" cy="36103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072694" y="357169"/>
            <a:ext cx="5684413" cy="1129941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РЦ  ГКУО  КК школа-интернат </a:t>
            </a:r>
            <a:r>
              <a:rPr lang="ru-RU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ст-цы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Медведовской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9137"/>
            <a:ext cx="1500166" cy="12858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Зинаида\Contacts\Documents\Desktop\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832" y="2071682"/>
            <a:ext cx="2940928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267439695"/>
      </p:ext>
    </p:extLst>
  </p:cSld>
  <p:clrMapOvr>
    <a:masterClrMapping/>
  </p:clrMapOvr>
  <p:transition spd="slow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«Система оценки достижения обучающимися с умственной отсталостью</a:t>
            </a:r>
            <a:b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(вариант </a:t>
            </a:r>
            <a:r>
              <a:rPr 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планируемых результатов освоения АООП»</a:t>
            </a:r>
            <a:endParaRPr lang="ru-RU" sz="1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00496" y="2143120"/>
            <a:ext cx="2352692" cy="21431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РЕЗУЛЬТАТЫ </a:t>
            </a:r>
            <a:endParaRPr lang="ru-RU" sz="1200" dirty="0"/>
          </a:p>
        </p:txBody>
      </p:sp>
      <p:pic>
        <p:nvPicPr>
          <p:cNvPr id="5" name="Picture 2" descr="C:\Users\Зинаида\Contacts\Documents\Desktop\лена к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00113"/>
            <a:ext cx="3429024" cy="2440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929058" y="1142988"/>
            <a:ext cx="4929222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требованиями Стандарта для обучающихся с умственной отсталостью   (интеллектуальными нарушениями) оценке подлежат:</a:t>
            </a:r>
            <a:endParaRPr lang="ru-RU" sz="1400" dirty="0"/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 flipH="1">
            <a:off x="6500826" y="2143120"/>
            <a:ext cx="2214578" cy="2143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ПРЕДМЕТНЫЕ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РЕЗУЛЬТАТЫ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00496" y="2428872"/>
            <a:ext cx="2357454" cy="19543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овладение обучающимися </a:t>
            </a:r>
          </a:p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социальными  (жизненными) компетенциями,</a:t>
            </a:r>
          </a:p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необходимыми для решения практика – ориентированных задач и обеспечивающих формирование и развитие социальных отношений обучающихся в различных  средах </a:t>
            </a:r>
            <a:endParaRPr lang="ru-RU" sz="110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00826" y="2428870"/>
            <a:ext cx="2286016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Связаны с овладением  обучающимися содержания каждой предметной области и характеризуют  достижения обучающихся усвоение знаний и умений, способность их применять в практической деятельности</a:t>
            </a:r>
            <a:endParaRPr lang="ru-RU" sz="1100" dirty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4714888"/>
            <a:ext cx="871543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освоения предмета фиксируются в дневнике наблюдения обучающегося и в развёрнутой  характеристике учебной деятельности, оценивается динамика развития его жизненных компетенций. В конце учебного года (4 класс) характеристика представляется членам экспертной группы.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характеристике отмечаются образовательные достижения и положительные качества ученика, даются педагогические рекомендации к выбору направлений профильного обучения.</a:t>
            </a:r>
            <a:endParaRPr lang="ru-RU" sz="1200" b="1" i="1" dirty="0">
              <a:solidFill>
                <a:srgbClr val="000000"/>
              </a:solidFill>
            </a:endParaRPr>
          </a:p>
        </p:txBody>
      </p:sp>
      <p:sp>
        <p:nvSpPr>
          <p:cNvPr id="13" name="Содержимое 3"/>
          <p:cNvSpPr txBox="1">
            <a:spLocks/>
          </p:cNvSpPr>
          <p:nvPr/>
        </p:nvSpPr>
        <p:spPr>
          <a:xfrm>
            <a:off x="714348" y="3571880"/>
            <a:ext cx="2352692" cy="2143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Леонова Елена Викторовна,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руководитель МО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2340" y="297638"/>
            <a:ext cx="5640705" cy="4572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Срок обучения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928675"/>
          <a:ext cx="7858180" cy="4357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95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286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554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Стандарт устанавливает  сроки  освоения АООП обучающихся с умственной отсталостью (интеллектуальными нарушениями) 9-13 лет</a:t>
                      </a:r>
                    </a:p>
                  </a:txBody>
                  <a:tcPr marL="68580" marR="68580" marT="38100" marB="3810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8217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 ВАРИАНТ</a:t>
                      </a:r>
                    </a:p>
                    <a:p>
                      <a:pPr algn="l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обучающийся получает образование, которое по содержанию и итоговым достижениям не соотносится к моменту завершения школьного обучения с содержанием  и итоговыми достижениями   сверстников, не имеющих  дополнительные ограничения по возможностям  здоровья, в пролонгированные сроки (для обучающихся с умственной отсталостью).</a:t>
                      </a:r>
                    </a:p>
                    <a:p>
                      <a:pPr algn="ctr"/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8100" marB="381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 ВАРИАНТ</a:t>
                      </a:r>
                    </a:p>
                    <a:p>
                      <a:pPr algn="l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обучающийся получает образование, которое по содержанию и итоговым достижениям не соотносится к моменту завершения школьного обучения с содержанием  и итоговыми достижениями   сверстников, не имеющих  дополнительные ограничения по возможностям  здоровья, в пролонгированные сроки (для обучающихся с умственной отсталостью (умеренной, тяжёлой, глубокой степени, тяжёлыми и множественными нарушениями</a:t>
                      </a:r>
                      <a:r>
                        <a:rPr lang="ru-RU" sz="1500" baseline="0" dirty="0">
                          <a:latin typeface="Times New Roman" pitchFamily="18" charset="0"/>
                          <a:cs typeface="Times New Roman" pitchFamily="18" charset="0"/>
                        </a:rPr>
                        <a:t> развития).</a:t>
                      </a:r>
                    </a:p>
                    <a:p>
                      <a:pPr algn="l"/>
                      <a:r>
                        <a:rPr lang="ru-RU" sz="1500" baseline="0" dirty="0">
                          <a:latin typeface="Times New Roman" pitchFamily="18" charset="0"/>
                          <a:cs typeface="Times New Roman" pitchFamily="18" charset="0"/>
                        </a:rPr>
                        <a:t>  На основе данного варианта программы образовательная организация разрабатывает специальную индивидуальную программу развития (СИПР).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8100" marB="381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10564243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Методические рекомендации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Комплексная диагностика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личностных результатов у обучающихся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предметных результатов</a:t>
            </a:r>
            <a:endParaRPr lang="ru-RU" dirty="0"/>
          </a:p>
        </p:txBody>
      </p:sp>
      <p:pic>
        <p:nvPicPr>
          <p:cNvPr id="5122" name="Picture 2" descr="C:\Users\Зинаида\Contacts\Documents\Desktop\WhatsApp Image 2021-04-07 at 19.36.45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1560" y="1819069"/>
            <a:ext cx="3714225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Зинаида\Contacts\Documents\Desktop\лена 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849388"/>
            <a:ext cx="3423894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14282" y="4929202"/>
            <a:ext cx="857256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Подготовила: Руководитель МО учителей начальных классов  ГКОУ КК  специальной (коррекционной)  школы-интерната  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Медведовской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Леонова.Е.В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571616"/>
            <a:ext cx="414340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8A1D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«Оценка достижений обучающимися 4 класса планируемых результатов освоения АООП.    </a:t>
            </a:r>
          </a:p>
          <a:p>
            <a:r>
              <a:rPr lang="ru-RU" b="1" dirty="0" smtClean="0">
                <a:solidFill>
                  <a:srgbClr val="08A1D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экспертного совета». </a:t>
            </a:r>
            <a:endParaRPr lang="ru-RU" b="1" dirty="0">
              <a:solidFill>
                <a:srgbClr val="08A1D9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F:\фото рц 2.3\кант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642922"/>
            <a:ext cx="3745556" cy="3429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14348" y="4286260"/>
            <a:ext cx="7572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 консультацию:  педагог-психолог ГКОУ КК специальной (коррекционной)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школы-интерната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Медведовской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Кантиева.Н.В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фото рц 2.3\уч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85786" y="2357434"/>
            <a:ext cx="3286148" cy="258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F:\фото рц 2.3\ковган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357170"/>
            <a:ext cx="3071834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57158" y="785798"/>
            <a:ext cx="5072098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8A1D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«Расширение зоны использования информационно-коммуникативных технологий в условиях реализации ФГОС»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9124" y="3214690"/>
            <a:ext cx="45005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Подготовила:  учитель математики  ГКОУ КК специальной (коррекционной)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школы-интерната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Медведовской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Ковган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А.Н.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фото рц 2.3\уч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500178"/>
            <a:ext cx="3602679" cy="2513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F:\фото рц 2.3\панк 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00178"/>
            <a:ext cx="3857652" cy="2664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71472" y="500046"/>
            <a:ext cx="814393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«Эффективные технологии обучения детей с умственной отсталостью на уроках в начальных классах (из опыта работы)»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4143384"/>
            <a:ext cx="67151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 учитель начальных классов ГКОУ КК специальной (коррекционной) школы-интерната 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Медведовской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Панкова  Е. Н.</a:t>
            </a:r>
          </a:p>
          <a:p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фото рц 2.3\консультир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2214558"/>
            <a:ext cx="3320348" cy="3085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F:\фото рц 2.3\манцыгина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214558"/>
            <a:ext cx="2675696" cy="3077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143240" y="2857500"/>
            <a:ext cx="24288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 : заместитель директора по КР ГКОУ КК специальной (коррекционной)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школы-интерната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Медведовской </a:t>
            </a:r>
          </a:p>
          <a:p>
            <a:pPr algn="ctr"/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Манцыгина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Н.Н.</a:t>
            </a: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57158" y="357170"/>
            <a:ext cx="842968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Специальная индивидуальная программа развития составлена на основании: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Федерального государственного образовательного стандарта образования обучающихся с умственной отсталостью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(вариант 2), утверждённый приказом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Минобрнауки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РФ №1599 от 19.12.14.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Групповая консультация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0628" y="4472782"/>
            <a:ext cx="3786214" cy="670718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Провела руководитель РЦ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МиронюкЗ.Н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F:\фото рц 2.3\мир 2.jpe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7051" b="17051"/>
          <a:stretch>
            <a:fillRect/>
          </a:stretch>
        </p:blipFill>
        <p:spPr bwMode="auto">
          <a:xfrm>
            <a:off x="2195736" y="510646"/>
            <a:ext cx="5082952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499</Words>
  <Application>Microsoft Office PowerPoint</Application>
  <PresentationFormat>Экран (16:10)</PresentationFormat>
  <Paragraphs>68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  </vt:lpstr>
      <vt:lpstr>«Система оценки достижения обучающимися с умственной отсталостью  (вариант I) планируемых результатов освоения АООП»</vt:lpstr>
      <vt:lpstr>Срок обучения</vt:lpstr>
      <vt:lpstr>Методические рекомендации</vt:lpstr>
      <vt:lpstr>Слайд 5</vt:lpstr>
      <vt:lpstr>Слайд 6</vt:lpstr>
      <vt:lpstr>Слайд 7</vt:lpstr>
      <vt:lpstr>Слайд 8</vt:lpstr>
      <vt:lpstr>Групповая консультация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Мы-зрители и пассажиры.Никифорова Н.В.</dc:title>
  <dc:creator>Наталья Никифорова</dc:creator>
  <cp:lastModifiedBy>Зинаида</cp:lastModifiedBy>
  <cp:revision>146</cp:revision>
  <dcterms:created xsi:type="dcterms:W3CDTF">2017-12-24T16:16:52Z</dcterms:created>
  <dcterms:modified xsi:type="dcterms:W3CDTF">2022-01-08T10:43:33Z</dcterms:modified>
</cp:coreProperties>
</file>