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diagrams/quickStyle4.xml" ContentType="application/vnd.openxmlformats-officedocument.drawingml.diagramStyle+xml"/>
  <Default Extension="svg" ContentType="image/sv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notesSlides/notesSlide6.xml" ContentType="application/vnd.openxmlformats-officedocument.presentationml.notesSlide+xml"/>
  <Override PartName="/ppt/diagrams/colors6.xml" ContentType="application/vnd.openxmlformats-officedocument.drawingml.diagramCol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notesSlides/notesSlide4.xml" ContentType="application/vnd.openxmlformats-officedocument.presentationml.notesSlide+xml"/>
  <Override PartName="/ppt/diagrams/colors4.xml" ContentType="application/vnd.openxmlformats-officedocument.drawingml.diagramColors+xml"/>
  <Override PartName="/ppt/notesSlides/notesSlide5.xml" ContentType="application/vnd.openxmlformats-officedocument.presentationml.notesSlide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notesSlides/notesSlide3.xml" ContentType="application/vnd.openxmlformats-officedocument.presentationml.notesSlide+xml"/>
  <Override PartName="/ppt/diagrams/quickStyle5.xml" ContentType="application/vnd.openxmlformats-officedocument.drawingml.diagramStyle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8" r:id="rId1"/>
  </p:sldMasterIdLst>
  <p:notesMasterIdLst>
    <p:notesMasterId r:id="rId14"/>
  </p:notesMasterIdLst>
  <p:sldIdLst>
    <p:sldId id="256" r:id="rId2"/>
    <p:sldId id="259" r:id="rId3"/>
    <p:sldId id="265" r:id="rId4"/>
    <p:sldId id="267" r:id="rId5"/>
    <p:sldId id="260" r:id="rId6"/>
    <p:sldId id="269" r:id="rId7"/>
    <p:sldId id="271" r:id="rId8"/>
    <p:sldId id="272" r:id="rId9"/>
    <p:sldId id="273" r:id="rId10"/>
    <p:sldId id="275" r:id="rId11"/>
    <p:sldId id="274" r:id="rId12"/>
    <p:sldId id="258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75" d="100"/>
          <a:sy n="75" d="100"/>
        </p:scale>
        <p:origin x="-117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_rels/data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2.svg"/><Relationship Id="rId1" Type="http://schemas.openxmlformats.org/officeDocument/2006/relationships/image" Target="../media/image7.png"/><Relationship Id="rId6" Type="http://schemas.openxmlformats.org/officeDocument/2006/relationships/image" Target="../media/image6.svg"/><Relationship Id="rId5" Type="http://schemas.openxmlformats.org/officeDocument/2006/relationships/image" Target="../media/image9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1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E93A7E7-6AAC-4D72-B2FA-ABA0F43BA803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8EB56AB6-80D3-4E7B-8536-318729D90778}">
      <dgm:prSet/>
      <dgm:spPr/>
      <dgm:t>
        <a:bodyPr/>
        <a:lstStyle/>
        <a:p>
          <a:pPr rtl="0"/>
          <a:r>
            <a:rPr lang="ru-RU" dirty="0"/>
            <a:t>СИПР – это программа, разработанная для одного конкретного обучающегося и направленная на решение его проблем. </a:t>
          </a:r>
        </a:p>
      </dgm:t>
    </dgm:pt>
    <dgm:pt modelId="{0E45865F-6CB8-4F03-A4C9-FEE3D0BE8474}" type="parTrans" cxnId="{F35CC857-9011-4A6E-B6A0-257804B72290}">
      <dgm:prSet/>
      <dgm:spPr/>
      <dgm:t>
        <a:bodyPr/>
        <a:lstStyle/>
        <a:p>
          <a:endParaRPr lang="ru-RU"/>
        </a:p>
      </dgm:t>
    </dgm:pt>
    <dgm:pt modelId="{2CCC6784-BBF9-4879-B1A9-C56831AB9AF7}" type="sibTrans" cxnId="{F35CC857-9011-4A6E-B6A0-257804B72290}">
      <dgm:prSet/>
      <dgm:spPr/>
      <dgm:t>
        <a:bodyPr/>
        <a:lstStyle/>
        <a:p>
          <a:endParaRPr lang="ru-RU"/>
        </a:p>
      </dgm:t>
    </dgm:pt>
    <dgm:pt modelId="{83FB4D19-DA48-45B3-AE4D-5079A938326F}" type="pres">
      <dgm:prSet presAssocID="{2E93A7E7-6AAC-4D72-B2FA-ABA0F43BA803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0A6AEB0-0D1D-450E-BF03-8CE4AA39DD28}" type="pres">
      <dgm:prSet presAssocID="{8EB56AB6-80D3-4E7B-8536-318729D90778}" presName="circle1" presStyleLbl="node1" presStyleIdx="0" presStyleCnt="1"/>
      <dgm:spPr/>
    </dgm:pt>
    <dgm:pt modelId="{84F57620-B9A7-43A5-AA09-D4A072C1DCCE}" type="pres">
      <dgm:prSet presAssocID="{8EB56AB6-80D3-4E7B-8536-318729D90778}" presName="space" presStyleCnt="0"/>
      <dgm:spPr/>
    </dgm:pt>
    <dgm:pt modelId="{425EA693-2A02-4CF7-84B4-E4EEB74F55A8}" type="pres">
      <dgm:prSet presAssocID="{8EB56AB6-80D3-4E7B-8536-318729D90778}" presName="rect1" presStyleLbl="alignAcc1" presStyleIdx="0" presStyleCnt="1"/>
      <dgm:spPr/>
      <dgm:t>
        <a:bodyPr/>
        <a:lstStyle/>
        <a:p>
          <a:endParaRPr lang="ru-RU"/>
        </a:p>
      </dgm:t>
    </dgm:pt>
    <dgm:pt modelId="{765E047A-E13C-4E97-85BC-FF99C47271C2}" type="pres">
      <dgm:prSet presAssocID="{8EB56AB6-80D3-4E7B-8536-318729D90778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45D3E1F-3BAE-4D36-9F56-5D69C0D482BC}" type="presOf" srcId="{2E93A7E7-6AAC-4D72-B2FA-ABA0F43BA803}" destId="{83FB4D19-DA48-45B3-AE4D-5079A938326F}" srcOrd="0" destOrd="0" presId="urn:microsoft.com/office/officeart/2005/8/layout/target3"/>
    <dgm:cxn modelId="{F35CC857-9011-4A6E-B6A0-257804B72290}" srcId="{2E93A7E7-6AAC-4D72-B2FA-ABA0F43BA803}" destId="{8EB56AB6-80D3-4E7B-8536-318729D90778}" srcOrd="0" destOrd="0" parTransId="{0E45865F-6CB8-4F03-A4C9-FEE3D0BE8474}" sibTransId="{2CCC6784-BBF9-4879-B1A9-C56831AB9AF7}"/>
    <dgm:cxn modelId="{D53E71B1-9982-4F19-A858-79B1B4F1FF24}" type="presOf" srcId="{8EB56AB6-80D3-4E7B-8536-318729D90778}" destId="{765E047A-E13C-4E97-85BC-FF99C47271C2}" srcOrd="1" destOrd="0" presId="urn:microsoft.com/office/officeart/2005/8/layout/target3"/>
    <dgm:cxn modelId="{6427BBB2-CF05-4D0F-AA2D-50531F478BF0}" type="presOf" srcId="{8EB56AB6-80D3-4E7B-8536-318729D90778}" destId="{425EA693-2A02-4CF7-84B4-E4EEB74F55A8}" srcOrd="0" destOrd="0" presId="urn:microsoft.com/office/officeart/2005/8/layout/target3"/>
    <dgm:cxn modelId="{2D22F0E4-2334-4CA7-9003-4F5D6A77FCD5}" type="presParOf" srcId="{83FB4D19-DA48-45B3-AE4D-5079A938326F}" destId="{A0A6AEB0-0D1D-450E-BF03-8CE4AA39DD28}" srcOrd="0" destOrd="0" presId="urn:microsoft.com/office/officeart/2005/8/layout/target3"/>
    <dgm:cxn modelId="{B5244A89-3F2D-4B77-8E8C-4ABB07EE5F6D}" type="presParOf" srcId="{83FB4D19-DA48-45B3-AE4D-5079A938326F}" destId="{84F57620-B9A7-43A5-AA09-D4A072C1DCCE}" srcOrd="1" destOrd="0" presId="urn:microsoft.com/office/officeart/2005/8/layout/target3"/>
    <dgm:cxn modelId="{A921167D-5FBA-4341-AF12-A116E3EF2948}" type="presParOf" srcId="{83FB4D19-DA48-45B3-AE4D-5079A938326F}" destId="{425EA693-2A02-4CF7-84B4-E4EEB74F55A8}" srcOrd="2" destOrd="0" presId="urn:microsoft.com/office/officeart/2005/8/layout/target3"/>
    <dgm:cxn modelId="{F508C8E2-C0B3-4B3C-8569-A0A2C8526653}" type="presParOf" srcId="{83FB4D19-DA48-45B3-AE4D-5079A938326F}" destId="{765E047A-E13C-4E97-85BC-FF99C47271C2}" srcOrd="3" destOrd="0" presId="urn:microsoft.com/office/officeart/2005/8/layout/target3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DC14889-FA03-4883-B6BB-073490D848E1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50E9EF31-7D11-44D5-9147-FBA33C1D4543}">
      <dgm:prSet/>
      <dgm:spPr/>
      <dgm:t>
        <a:bodyPr/>
        <a:lstStyle/>
        <a:p>
          <a:pPr rtl="0"/>
          <a:r>
            <a:rPr lang="ru-RU" dirty="0"/>
            <a:t>Для обучающихся по АООП вариант 2</a:t>
          </a:r>
        </a:p>
      </dgm:t>
    </dgm:pt>
    <dgm:pt modelId="{0B5CE40F-19EE-4440-BCDE-42895962B148}" type="parTrans" cxnId="{78DE60F0-644F-475F-9BE8-61C5DD50BE66}">
      <dgm:prSet/>
      <dgm:spPr/>
      <dgm:t>
        <a:bodyPr/>
        <a:lstStyle/>
        <a:p>
          <a:endParaRPr lang="ru-RU"/>
        </a:p>
      </dgm:t>
    </dgm:pt>
    <dgm:pt modelId="{00259E2E-0BD9-4DD5-B017-A8A5C94B6989}" type="sibTrans" cxnId="{78DE60F0-644F-475F-9BE8-61C5DD50BE66}">
      <dgm:prSet/>
      <dgm:spPr/>
      <dgm:t>
        <a:bodyPr/>
        <a:lstStyle/>
        <a:p>
          <a:endParaRPr lang="ru-RU"/>
        </a:p>
      </dgm:t>
    </dgm:pt>
    <dgm:pt modelId="{C19C412E-F45D-4F81-875C-03788BC219F3}">
      <dgm:prSet/>
      <dgm:spPr/>
      <dgm:t>
        <a:bodyPr/>
        <a:lstStyle/>
        <a:p>
          <a:pPr rtl="0"/>
          <a:r>
            <a:rPr lang="ru-RU" dirty="0"/>
            <a:t>Дети с ОВЗ, получающие образование в форме индивидуального обучения на дому</a:t>
          </a:r>
        </a:p>
      </dgm:t>
    </dgm:pt>
    <dgm:pt modelId="{EACA1AEB-F4F6-43CE-9065-F5CBDF11410C}" type="parTrans" cxnId="{AC1EBDD1-7DAA-4CC7-A99D-28E5A1E34749}">
      <dgm:prSet/>
      <dgm:spPr/>
      <dgm:t>
        <a:bodyPr/>
        <a:lstStyle/>
        <a:p>
          <a:endParaRPr lang="ru-RU"/>
        </a:p>
      </dgm:t>
    </dgm:pt>
    <dgm:pt modelId="{47ADAF97-EB26-4B2C-9179-A0D02A29AE5C}" type="sibTrans" cxnId="{AC1EBDD1-7DAA-4CC7-A99D-28E5A1E34749}">
      <dgm:prSet/>
      <dgm:spPr/>
      <dgm:t>
        <a:bodyPr/>
        <a:lstStyle/>
        <a:p>
          <a:endParaRPr lang="ru-RU"/>
        </a:p>
      </dgm:t>
    </dgm:pt>
    <dgm:pt modelId="{2DBECF46-6165-4027-BA84-BB2C0CA0EB52}">
      <dgm:prSet/>
      <dgm:spPr/>
      <dgm:t>
        <a:bodyPr/>
        <a:lstStyle/>
        <a:p>
          <a:pPr rtl="0"/>
          <a:r>
            <a:rPr lang="ru-RU" dirty="0"/>
            <a:t>Дети с ОВЗ, получающие образование в форме дистанционного обучения</a:t>
          </a:r>
        </a:p>
      </dgm:t>
    </dgm:pt>
    <dgm:pt modelId="{4F74F0D6-80D6-49DA-9DFF-3832FB763080}" type="parTrans" cxnId="{E4398CD8-BBF5-4591-B4C0-30AFFC0442F2}">
      <dgm:prSet/>
      <dgm:spPr/>
      <dgm:t>
        <a:bodyPr/>
        <a:lstStyle/>
        <a:p>
          <a:endParaRPr lang="ru-RU"/>
        </a:p>
      </dgm:t>
    </dgm:pt>
    <dgm:pt modelId="{0ACDC1F5-FD66-4D85-83B7-EDE65D15046D}" type="sibTrans" cxnId="{E4398CD8-BBF5-4591-B4C0-30AFFC0442F2}">
      <dgm:prSet/>
      <dgm:spPr/>
      <dgm:t>
        <a:bodyPr/>
        <a:lstStyle/>
        <a:p>
          <a:endParaRPr lang="ru-RU"/>
        </a:p>
      </dgm:t>
    </dgm:pt>
    <dgm:pt modelId="{F2601851-4F7C-47E6-98C0-A03A6B93D7ED}">
      <dgm:prSet/>
      <dgm:spPr/>
      <dgm:t>
        <a:bodyPr/>
        <a:lstStyle/>
        <a:p>
          <a:pPr rtl="0"/>
          <a:r>
            <a:rPr lang="ru-RU" dirty="0"/>
            <a:t>Дети с ОВЗ, обучающиеся в форме очного обучения в рамках реализации инклюзивной практики</a:t>
          </a:r>
        </a:p>
      </dgm:t>
    </dgm:pt>
    <dgm:pt modelId="{CCFAA880-B276-4349-B8D0-7E52AB1E98A9}" type="parTrans" cxnId="{365A2BB7-ABDB-4465-8F8A-A62310BCFECC}">
      <dgm:prSet/>
      <dgm:spPr/>
      <dgm:t>
        <a:bodyPr/>
        <a:lstStyle/>
        <a:p>
          <a:endParaRPr lang="ru-RU"/>
        </a:p>
      </dgm:t>
    </dgm:pt>
    <dgm:pt modelId="{81992E52-03B0-4961-975E-8D10E658FD7D}" type="sibTrans" cxnId="{365A2BB7-ABDB-4465-8F8A-A62310BCFECC}">
      <dgm:prSet/>
      <dgm:spPr/>
      <dgm:t>
        <a:bodyPr/>
        <a:lstStyle/>
        <a:p>
          <a:endParaRPr lang="ru-RU"/>
        </a:p>
      </dgm:t>
    </dgm:pt>
    <dgm:pt modelId="{7059D642-4922-4721-8F24-FF9DDFB499EB}" type="pres">
      <dgm:prSet presAssocID="{7DC14889-FA03-4883-B6BB-073490D848E1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B7358B6-B11E-434E-80AC-8AFC5FBEAA6C}" type="pres">
      <dgm:prSet presAssocID="{7DC14889-FA03-4883-B6BB-073490D848E1}" presName="arrow" presStyleLbl="bgShp" presStyleIdx="0" presStyleCnt="1"/>
      <dgm:spPr/>
    </dgm:pt>
    <dgm:pt modelId="{DCA2427C-0539-456E-B0B7-40A5E1C3D12A}" type="pres">
      <dgm:prSet presAssocID="{7DC14889-FA03-4883-B6BB-073490D848E1}" presName="linearProcess" presStyleCnt="0"/>
      <dgm:spPr/>
    </dgm:pt>
    <dgm:pt modelId="{50E2DD14-7F95-45ED-8A9A-C8A589B94A9B}" type="pres">
      <dgm:prSet presAssocID="{50E9EF31-7D11-44D5-9147-FBA33C1D4543}" presName="text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44728D-9E3C-400E-AEBA-536D36CBA12C}" type="pres">
      <dgm:prSet presAssocID="{00259E2E-0BD9-4DD5-B017-A8A5C94B6989}" presName="sibTrans" presStyleCnt="0"/>
      <dgm:spPr/>
    </dgm:pt>
    <dgm:pt modelId="{E7F23BA1-AD6A-4D75-8C14-46F0BB6DE6ED}" type="pres">
      <dgm:prSet presAssocID="{C19C412E-F45D-4F81-875C-03788BC219F3}" presName="text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A7002C-DAC3-48B2-B58D-9C417CAFD480}" type="pres">
      <dgm:prSet presAssocID="{47ADAF97-EB26-4B2C-9179-A0D02A29AE5C}" presName="sibTrans" presStyleCnt="0"/>
      <dgm:spPr/>
    </dgm:pt>
    <dgm:pt modelId="{76FCA752-CD28-4F6C-AC5C-B1B34D6604F3}" type="pres">
      <dgm:prSet presAssocID="{2DBECF46-6165-4027-BA84-BB2C0CA0EB52}" presName="text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10FC3E-659F-46BF-8224-FCF46B2C2AA1}" type="pres">
      <dgm:prSet presAssocID="{0ACDC1F5-FD66-4D85-83B7-EDE65D15046D}" presName="sibTrans" presStyleCnt="0"/>
      <dgm:spPr/>
    </dgm:pt>
    <dgm:pt modelId="{55742274-0E8C-48BC-BF9B-45A9C5B27A08}" type="pres">
      <dgm:prSet presAssocID="{F2601851-4F7C-47E6-98C0-A03A6B93D7ED}" presName="text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991021D-2DE1-414E-BA45-E34F60CC42C7}" type="presOf" srcId="{C19C412E-F45D-4F81-875C-03788BC219F3}" destId="{E7F23BA1-AD6A-4D75-8C14-46F0BB6DE6ED}" srcOrd="0" destOrd="0" presId="urn:microsoft.com/office/officeart/2005/8/layout/hProcess9"/>
    <dgm:cxn modelId="{365A2BB7-ABDB-4465-8F8A-A62310BCFECC}" srcId="{7DC14889-FA03-4883-B6BB-073490D848E1}" destId="{F2601851-4F7C-47E6-98C0-A03A6B93D7ED}" srcOrd="3" destOrd="0" parTransId="{CCFAA880-B276-4349-B8D0-7E52AB1E98A9}" sibTransId="{81992E52-03B0-4961-975E-8D10E658FD7D}"/>
    <dgm:cxn modelId="{6E279A9B-73BD-490E-914B-4181E1D23A0C}" type="presOf" srcId="{50E9EF31-7D11-44D5-9147-FBA33C1D4543}" destId="{50E2DD14-7F95-45ED-8A9A-C8A589B94A9B}" srcOrd="0" destOrd="0" presId="urn:microsoft.com/office/officeart/2005/8/layout/hProcess9"/>
    <dgm:cxn modelId="{AC1EBDD1-7DAA-4CC7-A99D-28E5A1E34749}" srcId="{7DC14889-FA03-4883-B6BB-073490D848E1}" destId="{C19C412E-F45D-4F81-875C-03788BC219F3}" srcOrd="1" destOrd="0" parTransId="{EACA1AEB-F4F6-43CE-9065-F5CBDF11410C}" sibTransId="{47ADAF97-EB26-4B2C-9179-A0D02A29AE5C}"/>
    <dgm:cxn modelId="{8BECF52D-8619-4D8C-8ECF-595F51DC3507}" type="presOf" srcId="{7DC14889-FA03-4883-B6BB-073490D848E1}" destId="{7059D642-4922-4721-8F24-FF9DDFB499EB}" srcOrd="0" destOrd="0" presId="urn:microsoft.com/office/officeart/2005/8/layout/hProcess9"/>
    <dgm:cxn modelId="{1AC342E8-129B-426A-86F5-A37F701FFA8C}" type="presOf" srcId="{2DBECF46-6165-4027-BA84-BB2C0CA0EB52}" destId="{76FCA752-CD28-4F6C-AC5C-B1B34D6604F3}" srcOrd="0" destOrd="0" presId="urn:microsoft.com/office/officeart/2005/8/layout/hProcess9"/>
    <dgm:cxn modelId="{E4398CD8-BBF5-4591-B4C0-30AFFC0442F2}" srcId="{7DC14889-FA03-4883-B6BB-073490D848E1}" destId="{2DBECF46-6165-4027-BA84-BB2C0CA0EB52}" srcOrd="2" destOrd="0" parTransId="{4F74F0D6-80D6-49DA-9DFF-3832FB763080}" sibTransId="{0ACDC1F5-FD66-4D85-83B7-EDE65D15046D}"/>
    <dgm:cxn modelId="{78DE60F0-644F-475F-9BE8-61C5DD50BE66}" srcId="{7DC14889-FA03-4883-B6BB-073490D848E1}" destId="{50E9EF31-7D11-44D5-9147-FBA33C1D4543}" srcOrd="0" destOrd="0" parTransId="{0B5CE40F-19EE-4440-BCDE-42895962B148}" sibTransId="{00259E2E-0BD9-4DD5-B017-A8A5C94B6989}"/>
    <dgm:cxn modelId="{CD500A0E-3376-4C67-A495-BDBDD7034579}" type="presOf" srcId="{F2601851-4F7C-47E6-98C0-A03A6B93D7ED}" destId="{55742274-0E8C-48BC-BF9B-45A9C5B27A08}" srcOrd="0" destOrd="0" presId="urn:microsoft.com/office/officeart/2005/8/layout/hProcess9"/>
    <dgm:cxn modelId="{ADB77475-5193-4D15-A94E-5925C06C5249}" type="presParOf" srcId="{7059D642-4922-4721-8F24-FF9DDFB499EB}" destId="{6B7358B6-B11E-434E-80AC-8AFC5FBEAA6C}" srcOrd="0" destOrd="0" presId="urn:microsoft.com/office/officeart/2005/8/layout/hProcess9"/>
    <dgm:cxn modelId="{BD15EB3A-DB26-4F26-8267-F1F917B69FF6}" type="presParOf" srcId="{7059D642-4922-4721-8F24-FF9DDFB499EB}" destId="{DCA2427C-0539-456E-B0B7-40A5E1C3D12A}" srcOrd="1" destOrd="0" presId="urn:microsoft.com/office/officeart/2005/8/layout/hProcess9"/>
    <dgm:cxn modelId="{56ECC52C-EAA4-454A-A5C6-185D81FA5763}" type="presParOf" srcId="{DCA2427C-0539-456E-B0B7-40A5E1C3D12A}" destId="{50E2DD14-7F95-45ED-8A9A-C8A589B94A9B}" srcOrd="0" destOrd="0" presId="urn:microsoft.com/office/officeart/2005/8/layout/hProcess9"/>
    <dgm:cxn modelId="{6EB0EB2C-56A3-4FB9-AEA0-999466F360B6}" type="presParOf" srcId="{DCA2427C-0539-456E-B0B7-40A5E1C3D12A}" destId="{5544728D-9E3C-400E-AEBA-536D36CBA12C}" srcOrd="1" destOrd="0" presId="urn:microsoft.com/office/officeart/2005/8/layout/hProcess9"/>
    <dgm:cxn modelId="{47A7F3DB-0DAA-4CC0-8831-3D6845AC85D1}" type="presParOf" srcId="{DCA2427C-0539-456E-B0B7-40A5E1C3D12A}" destId="{E7F23BA1-AD6A-4D75-8C14-46F0BB6DE6ED}" srcOrd="2" destOrd="0" presId="urn:microsoft.com/office/officeart/2005/8/layout/hProcess9"/>
    <dgm:cxn modelId="{0D629027-61BC-4D7F-B4A3-B72285D54BE4}" type="presParOf" srcId="{DCA2427C-0539-456E-B0B7-40A5E1C3D12A}" destId="{7CA7002C-DAC3-48B2-B58D-9C417CAFD480}" srcOrd="3" destOrd="0" presId="urn:microsoft.com/office/officeart/2005/8/layout/hProcess9"/>
    <dgm:cxn modelId="{B1C5F7D4-EED3-40D3-9BE4-263692D07A8F}" type="presParOf" srcId="{DCA2427C-0539-456E-B0B7-40A5E1C3D12A}" destId="{76FCA752-CD28-4F6C-AC5C-B1B34D6604F3}" srcOrd="4" destOrd="0" presId="urn:microsoft.com/office/officeart/2005/8/layout/hProcess9"/>
    <dgm:cxn modelId="{C6131FA4-E7FE-4C11-900E-55C0D44108F5}" type="presParOf" srcId="{DCA2427C-0539-456E-B0B7-40A5E1C3D12A}" destId="{FB10FC3E-659F-46BF-8224-FCF46B2C2AA1}" srcOrd="5" destOrd="0" presId="urn:microsoft.com/office/officeart/2005/8/layout/hProcess9"/>
    <dgm:cxn modelId="{760A2C6F-561F-43E2-908F-264E17F93A1D}" type="presParOf" srcId="{DCA2427C-0539-456E-B0B7-40A5E1C3D12A}" destId="{55742274-0E8C-48BC-BF9B-45A9C5B27A08}" srcOrd="6" destOrd="0" presId="urn:microsoft.com/office/officeart/2005/8/layout/hProcess9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1214BB5-6C2C-4A3C-866D-0DD1838C9636}" type="doc">
      <dgm:prSet loTypeId="urn:microsoft.com/office/officeart/2008/layout/VerticalCurvedList" loCatId="list" qsTypeId="urn:microsoft.com/office/officeart/2005/8/quickstyle/simple2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CB70B6C7-1A88-40FF-918B-F8967FA03C95}">
      <dgm:prSet/>
      <dgm:spPr/>
      <dgm:t>
        <a:bodyPr/>
        <a:lstStyle/>
        <a:p>
          <a:pPr rtl="0"/>
          <a:r>
            <a:rPr lang="ru-RU" dirty="0"/>
            <a:t>1.	Структура СИПР.</a:t>
          </a:r>
        </a:p>
      </dgm:t>
    </dgm:pt>
    <dgm:pt modelId="{2322AD21-FDA3-4C55-921C-254FD4869516}" type="parTrans" cxnId="{8BC27978-0977-4232-B4CE-480506061E9B}">
      <dgm:prSet/>
      <dgm:spPr/>
      <dgm:t>
        <a:bodyPr/>
        <a:lstStyle/>
        <a:p>
          <a:endParaRPr lang="ru-RU"/>
        </a:p>
      </dgm:t>
    </dgm:pt>
    <dgm:pt modelId="{36299A22-47B2-4800-A0B3-EEE2E8826762}" type="sibTrans" cxnId="{8BC27978-0977-4232-B4CE-480506061E9B}">
      <dgm:prSet/>
      <dgm:spPr/>
      <dgm:t>
        <a:bodyPr/>
        <a:lstStyle/>
        <a:p>
          <a:endParaRPr lang="ru-RU"/>
        </a:p>
      </dgm:t>
    </dgm:pt>
    <dgm:pt modelId="{22C68FF6-1FDA-49D6-8136-033952721AE2}">
      <dgm:prSet/>
      <dgm:spPr/>
      <dgm:t>
        <a:bodyPr/>
        <a:lstStyle/>
        <a:p>
          <a:pPr rtl="0"/>
          <a:r>
            <a:rPr lang="ru-RU" dirty="0"/>
            <a:t>2.	Индивидуальные сведения о ребёнке.</a:t>
          </a:r>
        </a:p>
      </dgm:t>
    </dgm:pt>
    <dgm:pt modelId="{958F87DA-06FB-426E-8152-8CEDEA3B7515}" type="parTrans" cxnId="{CA34CE3F-B439-484B-B7B9-EEA3D7F533A8}">
      <dgm:prSet/>
      <dgm:spPr/>
      <dgm:t>
        <a:bodyPr/>
        <a:lstStyle/>
        <a:p>
          <a:endParaRPr lang="ru-RU"/>
        </a:p>
      </dgm:t>
    </dgm:pt>
    <dgm:pt modelId="{DE7A4FC2-471C-46F1-8645-FEEB7FD2467A}" type="sibTrans" cxnId="{CA34CE3F-B439-484B-B7B9-EEA3D7F533A8}">
      <dgm:prSet/>
      <dgm:spPr/>
      <dgm:t>
        <a:bodyPr/>
        <a:lstStyle/>
        <a:p>
          <a:endParaRPr lang="ru-RU"/>
        </a:p>
      </dgm:t>
    </dgm:pt>
    <dgm:pt modelId="{25FD5BC7-93A4-4A01-8059-2B88D194692D}">
      <dgm:prSet/>
      <dgm:spPr/>
      <dgm:t>
        <a:bodyPr/>
        <a:lstStyle/>
        <a:p>
          <a:pPr rtl="0"/>
          <a:r>
            <a:rPr lang="ru-RU" dirty="0"/>
            <a:t>3.	Психолого-педагогическая характеристика.</a:t>
          </a:r>
        </a:p>
      </dgm:t>
    </dgm:pt>
    <dgm:pt modelId="{F161ACC5-C5F5-4CB1-BD37-345C2DBC6AA3}" type="parTrans" cxnId="{B82C6A68-491D-4D78-9793-DD2EAE8FED33}">
      <dgm:prSet/>
      <dgm:spPr/>
      <dgm:t>
        <a:bodyPr/>
        <a:lstStyle/>
        <a:p>
          <a:endParaRPr lang="ru-RU"/>
        </a:p>
      </dgm:t>
    </dgm:pt>
    <dgm:pt modelId="{E273C2DB-58EA-41B8-B8B4-FFD0026E71DC}" type="sibTrans" cxnId="{B82C6A68-491D-4D78-9793-DD2EAE8FED33}">
      <dgm:prSet/>
      <dgm:spPr/>
      <dgm:t>
        <a:bodyPr/>
        <a:lstStyle/>
        <a:p>
          <a:endParaRPr lang="ru-RU"/>
        </a:p>
      </dgm:t>
    </dgm:pt>
    <dgm:pt modelId="{763A61F3-C653-4B50-9802-1672C68C6293}">
      <dgm:prSet/>
      <dgm:spPr/>
      <dgm:t>
        <a:bodyPr/>
        <a:lstStyle/>
        <a:p>
          <a:pPr rtl="0"/>
          <a:r>
            <a:rPr lang="ru-RU" dirty="0"/>
            <a:t>4.	Индивидуальный учебный план.</a:t>
          </a:r>
        </a:p>
      </dgm:t>
    </dgm:pt>
    <dgm:pt modelId="{7C4E4A03-F6F3-4D05-9FBE-6F18DA185586}" type="parTrans" cxnId="{52F38B64-55F4-4502-BAE6-E1EF2328DABA}">
      <dgm:prSet/>
      <dgm:spPr/>
      <dgm:t>
        <a:bodyPr/>
        <a:lstStyle/>
        <a:p>
          <a:endParaRPr lang="ru-RU"/>
        </a:p>
      </dgm:t>
    </dgm:pt>
    <dgm:pt modelId="{5C0B41FE-4896-4328-ABA4-AF934B58469C}" type="sibTrans" cxnId="{52F38B64-55F4-4502-BAE6-E1EF2328DABA}">
      <dgm:prSet/>
      <dgm:spPr/>
      <dgm:t>
        <a:bodyPr/>
        <a:lstStyle/>
        <a:p>
          <a:endParaRPr lang="ru-RU"/>
        </a:p>
      </dgm:t>
    </dgm:pt>
    <dgm:pt modelId="{00BDD0F9-140B-4C0E-A24C-5CF6158FBB12}" type="pres">
      <dgm:prSet presAssocID="{91214BB5-6C2C-4A3C-866D-0DD1838C9636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FEBB84A9-6C8F-4258-BA25-3C73D0C68972}" type="pres">
      <dgm:prSet presAssocID="{91214BB5-6C2C-4A3C-866D-0DD1838C9636}" presName="Name1" presStyleCnt="0"/>
      <dgm:spPr/>
    </dgm:pt>
    <dgm:pt modelId="{579C9AA3-698E-4BAF-A0B7-7F7650488A75}" type="pres">
      <dgm:prSet presAssocID="{91214BB5-6C2C-4A3C-866D-0DD1838C9636}" presName="cycle" presStyleCnt="0"/>
      <dgm:spPr/>
    </dgm:pt>
    <dgm:pt modelId="{97DBD678-E818-4AD1-B9E1-B9A59AB75501}" type="pres">
      <dgm:prSet presAssocID="{91214BB5-6C2C-4A3C-866D-0DD1838C9636}" presName="srcNode" presStyleLbl="node1" presStyleIdx="0" presStyleCnt="4"/>
      <dgm:spPr/>
    </dgm:pt>
    <dgm:pt modelId="{F0C85874-5D61-4CCC-A522-BF68388EE269}" type="pres">
      <dgm:prSet presAssocID="{91214BB5-6C2C-4A3C-866D-0DD1838C9636}" presName="conn" presStyleLbl="parChTrans1D2" presStyleIdx="0" presStyleCnt="1"/>
      <dgm:spPr/>
      <dgm:t>
        <a:bodyPr/>
        <a:lstStyle/>
        <a:p>
          <a:endParaRPr lang="ru-RU"/>
        </a:p>
      </dgm:t>
    </dgm:pt>
    <dgm:pt modelId="{17EFC79C-6854-48B0-8E92-BD0EE7ED25C0}" type="pres">
      <dgm:prSet presAssocID="{91214BB5-6C2C-4A3C-866D-0DD1838C9636}" presName="extraNode" presStyleLbl="node1" presStyleIdx="0" presStyleCnt="4"/>
      <dgm:spPr/>
    </dgm:pt>
    <dgm:pt modelId="{193DD473-CB9E-4A51-8C5F-64F0D5B7ED4A}" type="pres">
      <dgm:prSet presAssocID="{91214BB5-6C2C-4A3C-866D-0DD1838C9636}" presName="dstNode" presStyleLbl="node1" presStyleIdx="0" presStyleCnt="4"/>
      <dgm:spPr/>
    </dgm:pt>
    <dgm:pt modelId="{7EA051A4-EFF9-4BBE-AF7F-5FF281B11FB7}" type="pres">
      <dgm:prSet presAssocID="{CB70B6C7-1A88-40FF-918B-F8967FA03C95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5C9A35-53D6-4F35-A462-F3B91CD17769}" type="pres">
      <dgm:prSet presAssocID="{CB70B6C7-1A88-40FF-918B-F8967FA03C95}" presName="accent_1" presStyleCnt="0"/>
      <dgm:spPr/>
    </dgm:pt>
    <dgm:pt modelId="{A82D88D0-AC51-4E54-955F-FE563D182ED2}" type="pres">
      <dgm:prSet presAssocID="{CB70B6C7-1A88-40FF-918B-F8967FA03C95}" presName="accentRepeatNode" presStyleLbl="solidFgAcc1" presStyleIdx="0" presStyleCnt="4"/>
      <dgm:spPr/>
    </dgm:pt>
    <dgm:pt modelId="{58D9AF32-766D-499D-AD52-2CDC3757DDF4}" type="pres">
      <dgm:prSet presAssocID="{22C68FF6-1FDA-49D6-8136-033952721AE2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7C1BE6-E932-4CE7-B114-3EACE077E3F6}" type="pres">
      <dgm:prSet presAssocID="{22C68FF6-1FDA-49D6-8136-033952721AE2}" presName="accent_2" presStyleCnt="0"/>
      <dgm:spPr/>
    </dgm:pt>
    <dgm:pt modelId="{ED0C9B34-C457-4FCE-81A5-F2B2DCC83E44}" type="pres">
      <dgm:prSet presAssocID="{22C68FF6-1FDA-49D6-8136-033952721AE2}" presName="accentRepeatNode" presStyleLbl="solidFgAcc1" presStyleIdx="1" presStyleCnt="4"/>
      <dgm:spPr/>
    </dgm:pt>
    <dgm:pt modelId="{6480734E-3A23-4D89-8C11-BA7037334C88}" type="pres">
      <dgm:prSet presAssocID="{25FD5BC7-93A4-4A01-8059-2B88D194692D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EB85B7-5357-452E-BF05-987F9F14793A}" type="pres">
      <dgm:prSet presAssocID="{25FD5BC7-93A4-4A01-8059-2B88D194692D}" presName="accent_3" presStyleCnt="0"/>
      <dgm:spPr/>
    </dgm:pt>
    <dgm:pt modelId="{F0D0129B-EEA0-4306-8122-E7C6ECE6FA0A}" type="pres">
      <dgm:prSet presAssocID="{25FD5BC7-93A4-4A01-8059-2B88D194692D}" presName="accentRepeatNode" presStyleLbl="solidFgAcc1" presStyleIdx="2" presStyleCnt="4"/>
      <dgm:spPr/>
    </dgm:pt>
    <dgm:pt modelId="{07AF87F5-8919-443E-AE87-D7B8C037F479}" type="pres">
      <dgm:prSet presAssocID="{763A61F3-C653-4B50-9802-1672C68C6293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ACC88E-F785-4D6E-9D58-C9DC36755A02}" type="pres">
      <dgm:prSet presAssocID="{763A61F3-C653-4B50-9802-1672C68C6293}" presName="accent_4" presStyleCnt="0"/>
      <dgm:spPr/>
    </dgm:pt>
    <dgm:pt modelId="{F942244F-7ECB-4B1B-ABF4-2C5A3DC5BB67}" type="pres">
      <dgm:prSet presAssocID="{763A61F3-C653-4B50-9802-1672C68C6293}" presName="accentRepeatNode" presStyleLbl="solidFgAcc1" presStyleIdx="3" presStyleCnt="4"/>
      <dgm:spPr/>
    </dgm:pt>
  </dgm:ptLst>
  <dgm:cxnLst>
    <dgm:cxn modelId="{52F38B64-55F4-4502-BAE6-E1EF2328DABA}" srcId="{91214BB5-6C2C-4A3C-866D-0DD1838C9636}" destId="{763A61F3-C653-4B50-9802-1672C68C6293}" srcOrd="3" destOrd="0" parTransId="{7C4E4A03-F6F3-4D05-9FBE-6F18DA185586}" sibTransId="{5C0B41FE-4896-4328-ABA4-AF934B58469C}"/>
    <dgm:cxn modelId="{078BA9F9-8668-4EC6-8063-119F29752B77}" type="presOf" srcId="{CB70B6C7-1A88-40FF-918B-F8967FA03C95}" destId="{7EA051A4-EFF9-4BBE-AF7F-5FF281B11FB7}" srcOrd="0" destOrd="0" presId="urn:microsoft.com/office/officeart/2008/layout/VerticalCurvedList"/>
    <dgm:cxn modelId="{78511A92-7822-4637-8528-D6A25937E421}" type="presOf" srcId="{22C68FF6-1FDA-49D6-8136-033952721AE2}" destId="{58D9AF32-766D-499D-AD52-2CDC3757DDF4}" srcOrd="0" destOrd="0" presId="urn:microsoft.com/office/officeart/2008/layout/VerticalCurvedList"/>
    <dgm:cxn modelId="{3330F4C7-5952-49E4-9AC6-B020AF3F430F}" type="presOf" srcId="{25FD5BC7-93A4-4A01-8059-2B88D194692D}" destId="{6480734E-3A23-4D89-8C11-BA7037334C88}" srcOrd="0" destOrd="0" presId="urn:microsoft.com/office/officeart/2008/layout/VerticalCurvedList"/>
    <dgm:cxn modelId="{CA34CE3F-B439-484B-B7B9-EEA3D7F533A8}" srcId="{91214BB5-6C2C-4A3C-866D-0DD1838C9636}" destId="{22C68FF6-1FDA-49D6-8136-033952721AE2}" srcOrd="1" destOrd="0" parTransId="{958F87DA-06FB-426E-8152-8CEDEA3B7515}" sibTransId="{DE7A4FC2-471C-46F1-8645-FEEB7FD2467A}"/>
    <dgm:cxn modelId="{B82C6A68-491D-4D78-9793-DD2EAE8FED33}" srcId="{91214BB5-6C2C-4A3C-866D-0DD1838C9636}" destId="{25FD5BC7-93A4-4A01-8059-2B88D194692D}" srcOrd="2" destOrd="0" parTransId="{F161ACC5-C5F5-4CB1-BD37-345C2DBC6AA3}" sibTransId="{E273C2DB-58EA-41B8-B8B4-FFD0026E71DC}"/>
    <dgm:cxn modelId="{DB1F4D6E-74D0-45A7-8928-62E17A9D59BB}" type="presOf" srcId="{91214BB5-6C2C-4A3C-866D-0DD1838C9636}" destId="{00BDD0F9-140B-4C0E-A24C-5CF6158FBB12}" srcOrd="0" destOrd="0" presId="urn:microsoft.com/office/officeart/2008/layout/VerticalCurvedList"/>
    <dgm:cxn modelId="{0007CC9D-E2B9-4AE6-9E50-CFCE9AD8D75C}" type="presOf" srcId="{36299A22-47B2-4800-A0B3-EEE2E8826762}" destId="{F0C85874-5D61-4CCC-A522-BF68388EE269}" srcOrd="0" destOrd="0" presId="urn:microsoft.com/office/officeart/2008/layout/VerticalCurvedList"/>
    <dgm:cxn modelId="{8BC27978-0977-4232-B4CE-480506061E9B}" srcId="{91214BB5-6C2C-4A3C-866D-0DD1838C9636}" destId="{CB70B6C7-1A88-40FF-918B-F8967FA03C95}" srcOrd="0" destOrd="0" parTransId="{2322AD21-FDA3-4C55-921C-254FD4869516}" sibTransId="{36299A22-47B2-4800-A0B3-EEE2E8826762}"/>
    <dgm:cxn modelId="{4F83B3A0-3798-436E-83E9-887248CA9396}" type="presOf" srcId="{763A61F3-C653-4B50-9802-1672C68C6293}" destId="{07AF87F5-8919-443E-AE87-D7B8C037F479}" srcOrd="0" destOrd="0" presId="urn:microsoft.com/office/officeart/2008/layout/VerticalCurvedList"/>
    <dgm:cxn modelId="{72618AF0-98D7-4FD6-837A-953A7E8FD51B}" type="presParOf" srcId="{00BDD0F9-140B-4C0E-A24C-5CF6158FBB12}" destId="{FEBB84A9-6C8F-4258-BA25-3C73D0C68972}" srcOrd="0" destOrd="0" presId="urn:microsoft.com/office/officeart/2008/layout/VerticalCurvedList"/>
    <dgm:cxn modelId="{8BFB3155-04DE-4271-AEC6-3FEFA43119AC}" type="presParOf" srcId="{FEBB84A9-6C8F-4258-BA25-3C73D0C68972}" destId="{579C9AA3-698E-4BAF-A0B7-7F7650488A75}" srcOrd="0" destOrd="0" presId="urn:microsoft.com/office/officeart/2008/layout/VerticalCurvedList"/>
    <dgm:cxn modelId="{58685A0E-435B-4A54-958A-004D66AAA4B4}" type="presParOf" srcId="{579C9AA3-698E-4BAF-A0B7-7F7650488A75}" destId="{97DBD678-E818-4AD1-B9E1-B9A59AB75501}" srcOrd="0" destOrd="0" presId="urn:microsoft.com/office/officeart/2008/layout/VerticalCurvedList"/>
    <dgm:cxn modelId="{EB885693-5424-4BC0-A582-97E3433513B8}" type="presParOf" srcId="{579C9AA3-698E-4BAF-A0B7-7F7650488A75}" destId="{F0C85874-5D61-4CCC-A522-BF68388EE269}" srcOrd="1" destOrd="0" presId="urn:microsoft.com/office/officeart/2008/layout/VerticalCurvedList"/>
    <dgm:cxn modelId="{B189F766-A2B8-4564-9DFE-1C0F2D2D2498}" type="presParOf" srcId="{579C9AA3-698E-4BAF-A0B7-7F7650488A75}" destId="{17EFC79C-6854-48B0-8E92-BD0EE7ED25C0}" srcOrd="2" destOrd="0" presId="urn:microsoft.com/office/officeart/2008/layout/VerticalCurvedList"/>
    <dgm:cxn modelId="{40973FA1-E094-4681-9B50-1991EAE184BD}" type="presParOf" srcId="{579C9AA3-698E-4BAF-A0B7-7F7650488A75}" destId="{193DD473-CB9E-4A51-8C5F-64F0D5B7ED4A}" srcOrd="3" destOrd="0" presId="urn:microsoft.com/office/officeart/2008/layout/VerticalCurvedList"/>
    <dgm:cxn modelId="{4AEB79EF-F70D-49C1-827E-E33FCF4655F4}" type="presParOf" srcId="{FEBB84A9-6C8F-4258-BA25-3C73D0C68972}" destId="{7EA051A4-EFF9-4BBE-AF7F-5FF281B11FB7}" srcOrd="1" destOrd="0" presId="urn:microsoft.com/office/officeart/2008/layout/VerticalCurvedList"/>
    <dgm:cxn modelId="{ADCF5ABF-C4AA-48D0-8F2C-EA6C52437CFF}" type="presParOf" srcId="{FEBB84A9-6C8F-4258-BA25-3C73D0C68972}" destId="{FA5C9A35-53D6-4F35-A462-F3B91CD17769}" srcOrd="2" destOrd="0" presId="urn:microsoft.com/office/officeart/2008/layout/VerticalCurvedList"/>
    <dgm:cxn modelId="{A1F7E28C-455D-4B1C-BA14-AC4585755CDF}" type="presParOf" srcId="{FA5C9A35-53D6-4F35-A462-F3B91CD17769}" destId="{A82D88D0-AC51-4E54-955F-FE563D182ED2}" srcOrd="0" destOrd="0" presId="urn:microsoft.com/office/officeart/2008/layout/VerticalCurvedList"/>
    <dgm:cxn modelId="{51751885-00D9-493D-8AA2-230699A9E2EA}" type="presParOf" srcId="{FEBB84A9-6C8F-4258-BA25-3C73D0C68972}" destId="{58D9AF32-766D-499D-AD52-2CDC3757DDF4}" srcOrd="3" destOrd="0" presId="urn:microsoft.com/office/officeart/2008/layout/VerticalCurvedList"/>
    <dgm:cxn modelId="{993CA1CC-40E7-4C04-874B-1E70B6370661}" type="presParOf" srcId="{FEBB84A9-6C8F-4258-BA25-3C73D0C68972}" destId="{CB7C1BE6-E932-4CE7-B114-3EACE077E3F6}" srcOrd="4" destOrd="0" presId="urn:microsoft.com/office/officeart/2008/layout/VerticalCurvedList"/>
    <dgm:cxn modelId="{0661EEE1-7530-4416-A37F-864F85A18DA3}" type="presParOf" srcId="{CB7C1BE6-E932-4CE7-B114-3EACE077E3F6}" destId="{ED0C9B34-C457-4FCE-81A5-F2B2DCC83E44}" srcOrd="0" destOrd="0" presId="urn:microsoft.com/office/officeart/2008/layout/VerticalCurvedList"/>
    <dgm:cxn modelId="{1673B71A-F1EA-4EBF-AD16-A649513E176D}" type="presParOf" srcId="{FEBB84A9-6C8F-4258-BA25-3C73D0C68972}" destId="{6480734E-3A23-4D89-8C11-BA7037334C88}" srcOrd="5" destOrd="0" presId="urn:microsoft.com/office/officeart/2008/layout/VerticalCurvedList"/>
    <dgm:cxn modelId="{F35B157F-1D69-4694-8E5A-FA4C88D3A3AD}" type="presParOf" srcId="{FEBB84A9-6C8F-4258-BA25-3C73D0C68972}" destId="{2FEB85B7-5357-452E-BF05-987F9F14793A}" srcOrd="6" destOrd="0" presId="urn:microsoft.com/office/officeart/2008/layout/VerticalCurvedList"/>
    <dgm:cxn modelId="{562309E6-3F9B-49C4-85A8-8E40B234251E}" type="presParOf" srcId="{2FEB85B7-5357-452E-BF05-987F9F14793A}" destId="{F0D0129B-EEA0-4306-8122-E7C6ECE6FA0A}" srcOrd="0" destOrd="0" presId="urn:microsoft.com/office/officeart/2008/layout/VerticalCurvedList"/>
    <dgm:cxn modelId="{F748559A-07F7-431D-B01C-3E2F2CED529C}" type="presParOf" srcId="{FEBB84A9-6C8F-4258-BA25-3C73D0C68972}" destId="{07AF87F5-8919-443E-AE87-D7B8C037F479}" srcOrd="7" destOrd="0" presId="urn:microsoft.com/office/officeart/2008/layout/VerticalCurvedList"/>
    <dgm:cxn modelId="{BCE39789-1C6D-493B-8D79-5FD9D9999510}" type="presParOf" srcId="{FEBB84A9-6C8F-4258-BA25-3C73D0C68972}" destId="{CAACC88E-F785-4D6E-9D58-C9DC36755A02}" srcOrd="8" destOrd="0" presId="urn:microsoft.com/office/officeart/2008/layout/VerticalCurvedList"/>
    <dgm:cxn modelId="{45C202D7-9A92-4C87-8429-7C39AFD2DEBD}" type="presParOf" srcId="{CAACC88E-F785-4D6E-9D58-C9DC36755A02}" destId="{F942244F-7ECB-4B1B-ABF4-2C5A3DC5BB67}" srcOrd="0" destOrd="0" presId="urn:microsoft.com/office/officeart/2008/layout/VerticalCurvedList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F1D6E8D-22AA-4352-B593-D8E2EC78C23B}" type="doc">
      <dgm:prSet loTypeId="urn:microsoft.com/office/officeart/2008/layout/VerticalCurvedList" loCatId="list" qsTypeId="urn:microsoft.com/office/officeart/2005/8/quickstyle/simple2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CDF38EC0-1A53-4E05-B18A-79D0488CA5DD}">
      <dgm:prSet/>
      <dgm:spPr/>
      <dgm:t>
        <a:bodyPr/>
        <a:lstStyle/>
        <a:p>
          <a:pPr rtl="0"/>
          <a:r>
            <a:rPr lang="ru-RU" dirty="0"/>
            <a:t>5.	Содержание образования.</a:t>
          </a:r>
        </a:p>
      </dgm:t>
    </dgm:pt>
    <dgm:pt modelId="{5256A587-F904-41DA-835F-2C07716FA09D}" type="parTrans" cxnId="{67643231-2D74-474D-AAE3-C121E7E70FF2}">
      <dgm:prSet/>
      <dgm:spPr/>
      <dgm:t>
        <a:bodyPr/>
        <a:lstStyle/>
        <a:p>
          <a:endParaRPr lang="ru-RU"/>
        </a:p>
      </dgm:t>
    </dgm:pt>
    <dgm:pt modelId="{AE399E73-64FC-4E6A-B668-FD06C3ED2959}" type="sibTrans" cxnId="{67643231-2D74-474D-AAE3-C121E7E70FF2}">
      <dgm:prSet/>
      <dgm:spPr/>
      <dgm:t>
        <a:bodyPr/>
        <a:lstStyle/>
        <a:p>
          <a:endParaRPr lang="ru-RU"/>
        </a:p>
      </dgm:t>
    </dgm:pt>
    <dgm:pt modelId="{76CC2DDE-541F-44E6-A6B2-0773E56A380D}">
      <dgm:prSet/>
      <dgm:spPr/>
      <dgm:t>
        <a:bodyPr/>
        <a:lstStyle/>
        <a:p>
          <a:pPr rtl="0"/>
          <a:r>
            <a:rPr lang="ru-RU" dirty="0"/>
            <a:t>5.1. Базовые учебные действия.</a:t>
          </a:r>
        </a:p>
      </dgm:t>
    </dgm:pt>
    <dgm:pt modelId="{3F6E3BC1-93E0-42C4-9333-5BF74FEBDF4B}" type="parTrans" cxnId="{70E57A5A-B543-4172-B894-6D489AF057D6}">
      <dgm:prSet/>
      <dgm:spPr/>
      <dgm:t>
        <a:bodyPr/>
        <a:lstStyle/>
        <a:p>
          <a:endParaRPr lang="ru-RU"/>
        </a:p>
      </dgm:t>
    </dgm:pt>
    <dgm:pt modelId="{EEFAA5B6-27E3-4DE7-B7AC-F6C0C02B6EA6}" type="sibTrans" cxnId="{70E57A5A-B543-4172-B894-6D489AF057D6}">
      <dgm:prSet/>
      <dgm:spPr/>
      <dgm:t>
        <a:bodyPr/>
        <a:lstStyle/>
        <a:p>
          <a:endParaRPr lang="ru-RU"/>
        </a:p>
      </dgm:t>
    </dgm:pt>
    <dgm:pt modelId="{F22D1C31-0B4B-40CB-82A7-51165172E9E4}">
      <dgm:prSet/>
      <dgm:spPr/>
      <dgm:t>
        <a:bodyPr/>
        <a:lstStyle/>
        <a:p>
          <a:pPr rtl="0"/>
          <a:r>
            <a:rPr lang="ru-RU" dirty="0"/>
            <a:t>5.2. Содержание учебных предметов и коррекционных занятий.</a:t>
          </a:r>
        </a:p>
      </dgm:t>
    </dgm:pt>
    <dgm:pt modelId="{19C1DA9C-17E8-44DB-83BA-5D90E052A110}" type="parTrans" cxnId="{0BF06B00-3445-4EA8-BCFF-EA27B184A779}">
      <dgm:prSet/>
      <dgm:spPr/>
      <dgm:t>
        <a:bodyPr/>
        <a:lstStyle/>
        <a:p>
          <a:endParaRPr lang="ru-RU"/>
        </a:p>
      </dgm:t>
    </dgm:pt>
    <dgm:pt modelId="{F9E065C7-2D21-4712-BB9D-48A7DF380E28}" type="sibTrans" cxnId="{0BF06B00-3445-4EA8-BCFF-EA27B184A779}">
      <dgm:prSet/>
      <dgm:spPr/>
      <dgm:t>
        <a:bodyPr/>
        <a:lstStyle/>
        <a:p>
          <a:endParaRPr lang="ru-RU"/>
        </a:p>
      </dgm:t>
    </dgm:pt>
    <dgm:pt modelId="{D0FB7284-0727-435F-8EAC-7A4D834730CD}">
      <dgm:prSet/>
      <dgm:spPr/>
      <dgm:t>
        <a:bodyPr/>
        <a:lstStyle/>
        <a:p>
          <a:pPr rtl="0"/>
          <a:r>
            <a:rPr lang="ru-RU" dirty="0"/>
            <a:t>5.3. Нравственное воспитание.</a:t>
          </a:r>
        </a:p>
      </dgm:t>
    </dgm:pt>
    <dgm:pt modelId="{135305EC-DAF6-48E5-BCBF-FC4CA9765719}" type="parTrans" cxnId="{6CD4EC71-8BA6-4A5E-93FF-985F8042D979}">
      <dgm:prSet/>
      <dgm:spPr/>
      <dgm:t>
        <a:bodyPr/>
        <a:lstStyle/>
        <a:p>
          <a:endParaRPr lang="ru-RU"/>
        </a:p>
      </dgm:t>
    </dgm:pt>
    <dgm:pt modelId="{0C33FAB4-5354-4137-92A5-B293E35325C1}" type="sibTrans" cxnId="{6CD4EC71-8BA6-4A5E-93FF-985F8042D979}">
      <dgm:prSet/>
      <dgm:spPr/>
      <dgm:t>
        <a:bodyPr/>
        <a:lstStyle/>
        <a:p>
          <a:endParaRPr lang="ru-RU"/>
        </a:p>
      </dgm:t>
    </dgm:pt>
    <dgm:pt modelId="{DBE73427-EB6E-4720-B9A3-08E5EDED6A34}">
      <dgm:prSet/>
      <dgm:spPr/>
      <dgm:t>
        <a:bodyPr/>
        <a:lstStyle/>
        <a:p>
          <a:pPr rtl="0"/>
          <a:r>
            <a:rPr lang="ru-RU" dirty="0"/>
            <a:t>5.4. Воспитание  экологической культуры, здорового и безопасного образа жизни.</a:t>
          </a:r>
        </a:p>
      </dgm:t>
    </dgm:pt>
    <dgm:pt modelId="{3DFAF067-D419-436B-9121-34F655DC3EF2}" type="parTrans" cxnId="{5B7A01AB-19C4-429A-92F2-7BD455EBBE2E}">
      <dgm:prSet/>
      <dgm:spPr/>
      <dgm:t>
        <a:bodyPr/>
        <a:lstStyle/>
        <a:p>
          <a:endParaRPr lang="ru-RU"/>
        </a:p>
      </dgm:t>
    </dgm:pt>
    <dgm:pt modelId="{F5E72694-1AA6-4D3D-9262-C9FEBB8878E9}" type="sibTrans" cxnId="{5B7A01AB-19C4-429A-92F2-7BD455EBBE2E}">
      <dgm:prSet/>
      <dgm:spPr/>
      <dgm:t>
        <a:bodyPr/>
        <a:lstStyle/>
        <a:p>
          <a:endParaRPr lang="ru-RU"/>
        </a:p>
      </dgm:t>
    </dgm:pt>
    <dgm:pt modelId="{FE96147A-6CDB-48D3-BF3D-D3764878671A}">
      <dgm:prSet/>
      <dgm:spPr/>
      <dgm:t>
        <a:bodyPr/>
        <a:lstStyle/>
        <a:p>
          <a:pPr rtl="0"/>
          <a:r>
            <a:rPr lang="ru-RU" dirty="0"/>
            <a:t>5.5. Внеурочная деятельность.</a:t>
          </a:r>
        </a:p>
      </dgm:t>
    </dgm:pt>
    <dgm:pt modelId="{88780489-A563-497F-84D3-0EFAC7D5FA68}" type="parTrans" cxnId="{1BE20C90-1A57-4DEF-95F2-12CA041BAD9A}">
      <dgm:prSet/>
      <dgm:spPr/>
      <dgm:t>
        <a:bodyPr/>
        <a:lstStyle/>
        <a:p>
          <a:endParaRPr lang="ru-RU"/>
        </a:p>
      </dgm:t>
    </dgm:pt>
    <dgm:pt modelId="{64CFEE5A-E5FA-4C92-A0EE-A0CD4537C33E}" type="sibTrans" cxnId="{1BE20C90-1A57-4DEF-95F2-12CA041BAD9A}">
      <dgm:prSet/>
      <dgm:spPr/>
      <dgm:t>
        <a:bodyPr/>
        <a:lstStyle/>
        <a:p>
          <a:endParaRPr lang="ru-RU"/>
        </a:p>
      </dgm:t>
    </dgm:pt>
    <dgm:pt modelId="{9C08B866-CD0F-456C-B66C-E23B1C6E5C0F}" type="pres">
      <dgm:prSet presAssocID="{8F1D6E8D-22AA-4352-B593-D8E2EC78C23B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49F722EE-6930-4FDA-B3C9-63A0CFEF326E}" type="pres">
      <dgm:prSet presAssocID="{8F1D6E8D-22AA-4352-B593-D8E2EC78C23B}" presName="Name1" presStyleCnt="0"/>
      <dgm:spPr/>
    </dgm:pt>
    <dgm:pt modelId="{F0020721-E4FD-4DE3-BE0F-FC478042E6CB}" type="pres">
      <dgm:prSet presAssocID="{8F1D6E8D-22AA-4352-B593-D8E2EC78C23B}" presName="cycle" presStyleCnt="0"/>
      <dgm:spPr/>
    </dgm:pt>
    <dgm:pt modelId="{DF0AB38D-17FA-448D-B300-26B269F3E764}" type="pres">
      <dgm:prSet presAssocID="{8F1D6E8D-22AA-4352-B593-D8E2EC78C23B}" presName="srcNode" presStyleLbl="node1" presStyleIdx="0" presStyleCnt="6"/>
      <dgm:spPr/>
    </dgm:pt>
    <dgm:pt modelId="{BCD29CA4-7A46-4D81-A028-DEB246FEC4A6}" type="pres">
      <dgm:prSet presAssocID="{8F1D6E8D-22AA-4352-B593-D8E2EC78C23B}" presName="conn" presStyleLbl="parChTrans1D2" presStyleIdx="0" presStyleCnt="1"/>
      <dgm:spPr/>
      <dgm:t>
        <a:bodyPr/>
        <a:lstStyle/>
        <a:p>
          <a:endParaRPr lang="ru-RU"/>
        </a:p>
      </dgm:t>
    </dgm:pt>
    <dgm:pt modelId="{CC71AFE0-E219-4A72-B606-DD4E65C9FBAA}" type="pres">
      <dgm:prSet presAssocID="{8F1D6E8D-22AA-4352-B593-D8E2EC78C23B}" presName="extraNode" presStyleLbl="node1" presStyleIdx="0" presStyleCnt="6"/>
      <dgm:spPr/>
    </dgm:pt>
    <dgm:pt modelId="{0FC0DBD6-DB94-4D85-9988-8BE8FA8B845D}" type="pres">
      <dgm:prSet presAssocID="{8F1D6E8D-22AA-4352-B593-D8E2EC78C23B}" presName="dstNode" presStyleLbl="node1" presStyleIdx="0" presStyleCnt="6"/>
      <dgm:spPr/>
    </dgm:pt>
    <dgm:pt modelId="{6C1ED97E-F748-48A8-ACEC-DF301B614B62}" type="pres">
      <dgm:prSet presAssocID="{CDF38EC0-1A53-4E05-B18A-79D0488CA5DD}" presName="text_1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34114A-99D9-47D8-81BA-C2058C2A5429}" type="pres">
      <dgm:prSet presAssocID="{CDF38EC0-1A53-4E05-B18A-79D0488CA5DD}" presName="accent_1" presStyleCnt="0"/>
      <dgm:spPr/>
    </dgm:pt>
    <dgm:pt modelId="{60C1602F-3CAF-471D-8DCA-32E264B1EE66}" type="pres">
      <dgm:prSet presAssocID="{CDF38EC0-1A53-4E05-B18A-79D0488CA5DD}" presName="accentRepeatNode" presStyleLbl="solidFgAcc1" presStyleIdx="0" presStyleCnt="6"/>
      <dgm:spPr/>
    </dgm:pt>
    <dgm:pt modelId="{63393D6D-3F1E-404D-91CB-A17E79507B67}" type="pres">
      <dgm:prSet presAssocID="{76CC2DDE-541F-44E6-A6B2-0773E56A380D}" presName="text_2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1E2B77-C9E1-42FC-BA46-5BAD082BC55A}" type="pres">
      <dgm:prSet presAssocID="{76CC2DDE-541F-44E6-A6B2-0773E56A380D}" presName="accent_2" presStyleCnt="0"/>
      <dgm:spPr/>
    </dgm:pt>
    <dgm:pt modelId="{50F24D67-A8A6-4ABB-938C-E7FB86A9901B}" type="pres">
      <dgm:prSet presAssocID="{76CC2DDE-541F-44E6-A6B2-0773E56A380D}" presName="accentRepeatNode" presStyleLbl="solidFgAcc1" presStyleIdx="1" presStyleCnt="6"/>
      <dgm:spPr/>
    </dgm:pt>
    <dgm:pt modelId="{4C73D9D2-92AE-431F-9324-414B7A0F491F}" type="pres">
      <dgm:prSet presAssocID="{F22D1C31-0B4B-40CB-82A7-51165172E9E4}" presName="text_3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8E2F8F-111E-43F4-BB29-D203E7FF1BF6}" type="pres">
      <dgm:prSet presAssocID="{F22D1C31-0B4B-40CB-82A7-51165172E9E4}" presName="accent_3" presStyleCnt="0"/>
      <dgm:spPr/>
    </dgm:pt>
    <dgm:pt modelId="{366DFAE8-FAB4-4C7B-8890-B79E220B7663}" type="pres">
      <dgm:prSet presAssocID="{F22D1C31-0B4B-40CB-82A7-51165172E9E4}" presName="accentRepeatNode" presStyleLbl="solidFgAcc1" presStyleIdx="2" presStyleCnt="6"/>
      <dgm:spPr/>
    </dgm:pt>
    <dgm:pt modelId="{C54CE13D-0C83-4A79-BD6F-69289DCCFEA2}" type="pres">
      <dgm:prSet presAssocID="{D0FB7284-0727-435F-8EAC-7A4D834730CD}" presName="text_4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724004-1C79-41FF-8D25-BB57DFDE84EF}" type="pres">
      <dgm:prSet presAssocID="{D0FB7284-0727-435F-8EAC-7A4D834730CD}" presName="accent_4" presStyleCnt="0"/>
      <dgm:spPr/>
    </dgm:pt>
    <dgm:pt modelId="{F27CDEFC-171E-4E97-81E3-D1A11A43CB45}" type="pres">
      <dgm:prSet presAssocID="{D0FB7284-0727-435F-8EAC-7A4D834730CD}" presName="accentRepeatNode" presStyleLbl="solidFgAcc1" presStyleIdx="3" presStyleCnt="6"/>
      <dgm:spPr/>
    </dgm:pt>
    <dgm:pt modelId="{151DCD43-DC60-4EAE-A7F8-D807512C7038}" type="pres">
      <dgm:prSet presAssocID="{DBE73427-EB6E-4720-B9A3-08E5EDED6A34}" presName="text_5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45A099-69DB-4888-872B-C3D54D64C19B}" type="pres">
      <dgm:prSet presAssocID="{DBE73427-EB6E-4720-B9A3-08E5EDED6A34}" presName="accent_5" presStyleCnt="0"/>
      <dgm:spPr/>
    </dgm:pt>
    <dgm:pt modelId="{1516EF53-3A46-463F-B914-43E20F989C12}" type="pres">
      <dgm:prSet presAssocID="{DBE73427-EB6E-4720-B9A3-08E5EDED6A34}" presName="accentRepeatNode" presStyleLbl="solidFgAcc1" presStyleIdx="4" presStyleCnt="6"/>
      <dgm:spPr/>
    </dgm:pt>
    <dgm:pt modelId="{D4F2B0B8-E442-4ABB-8826-79C5FD1B8CD6}" type="pres">
      <dgm:prSet presAssocID="{FE96147A-6CDB-48D3-BF3D-D3764878671A}" presName="text_6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A95810-8B01-4588-9958-352752518DC6}" type="pres">
      <dgm:prSet presAssocID="{FE96147A-6CDB-48D3-BF3D-D3764878671A}" presName="accent_6" presStyleCnt="0"/>
      <dgm:spPr/>
    </dgm:pt>
    <dgm:pt modelId="{3A38AC1F-6309-4ADA-B75B-D570F85CE156}" type="pres">
      <dgm:prSet presAssocID="{FE96147A-6CDB-48D3-BF3D-D3764878671A}" presName="accentRepeatNode" presStyleLbl="solidFgAcc1" presStyleIdx="5" presStyleCnt="6"/>
      <dgm:spPr/>
    </dgm:pt>
  </dgm:ptLst>
  <dgm:cxnLst>
    <dgm:cxn modelId="{BBF27A07-B8B3-4EFE-88FD-FC987EABB3D8}" type="presOf" srcId="{76CC2DDE-541F-44E6-A6B2-0773E56A380D}" destId="{63393D6D-3F1E-404D-91CB-A17E79507B67}" srcOrd="0" destOrd="0" presId="urn:microsoft.com/office/officeart/2008/layout/VerticalCurvedList"/>
    <dgm:cxn modelId="{5D268286-B654-4BB9-8503-74BC5BE2EE36}" type="presOf" srcId="{D0FB7284-0727-435F-8EAC-7A4D834730CD}" destId="{C54CE13D-0C83-4A79-BD6F-69289DCCFEA2}" srcOrd="0" destOrd="0" presId="urn:microsoft.com/office/officeart/2008/layout/VerticalCurvedList"/>
    <dgm:cxn modelId="{180A0D6B-1FC9-4A7D-9003-061560F8BD29}" type="presOf" srcId="{CDF38EC0-1A53-4E05-B18A-79D0488CA5DD}" destId="{6C1ED97E-F748-48A8-ACEC-DF301B614B62}" srcOrd="0" destOrd="0" presId="urn:microsoft.com/office/officeart/2008/layout/VerticalCurvedList"/>
    <dgm:cxn modelId="{6CD4EC71-8BA6-4A5E-93FF-985F8042D979}" srcId="{8F1D6E8D-22AA-4352-B593-D8E2EC78C23B}" destId="{D0FB7284-0727-435F-8EAC-7A4D834730CD}" srcOrd="3" destOrd="0" parTransId="{135305EC-DAF6-48E5-BCBF-FC4CA9765719}" sibTransId="{0C33FAB4-5354-4137-92A5-B293E35325C1}"/>
    <dgm:cxn modelId="{7E11618E-54E0-44FE-A6C1-A18F08D68F18}" type="presOf" srcId="{FE96147A-6CDB-48D3-BF3D-D3764878671A}" destId="{D4F2B0B8-E442-4ABB-8826-79C5FD1B8CD6}" srcOrd="0" destOrd="0" presId="urn:microsoft.com/office/officeart/2008/layout/VerticalCurvedList"/>
    <dgm:cxn modelId="{5B7A01AB-19C4-429A-92F2-7BD455EBBE2E}" srcId="{8F1D6E8D-22AA-4352-B593-D8E2EC78C23B}" destId="{DBE73427-EB6E-4720-B9A3-08E5EDED6A34}" srcOrd="4" destOrd="0" parTransId="{3DFAF067-D419-436B-9121-34F655DC3EF2}" sibTransId="{F5E72694-1AA6-4D3D-9262-C9FEBB8878E9}"/>
    <dgm:cxn modelId="{3717F9C9-4AEA-4658-828C-F0D2B408760A}" type="presOf" srcId="{F22D1C31-0B4B-40CB-82A7-51165172E9E4}" destId="{4C73D9D2-92AE-431F-9324-414B7A0F491F}" srcOrd="0" destOrd="0" presId="urn:microsoft.com/office/officeart/2008/layout/VerticalCurvedList"/>
    <dgm:cxn modelId="{27BC08AE-86E8-4506-BFA3-8CCA72746A76}" type="presOf" srcId="{8F1D6E8D-22AA-4352-B593-D8E2EC78C23B}" destId="{9C08B866-CD0F-456C-B66C-E23B1C6E5C0F}" srcOrd="0" destOrd="0" presId="urn:microsoft.com/office/officeart/2008/layout/VerticalCurvedList"/>
    <dgm:cxn modelId="{165DC78D-A8D2-481B-BC19-276B43A10FBB}" type="presOf" srcId="{AE399E73-64FC-4E6A-B668-FD06C3ED2959}" destId="{BCD29CA4-7A46-4D81-A028-DEB246FEC4A6}" srcOrd="0" destOrd="0" presId="urn:microsoft.com/office/officeart/2008/layout/VerticalCurvedList"/>
    <dgm:cxn modelId="{1BE20C90-1A57-4DEF-95F2-12CA041BAD9A}" srcId="{8F1D6E8D-22AA-4352-B593-D8E2EC78C23B}" destId="{FE96147A-6CDB-48D3-BF3D-D3764878671A}" srcOrd="5" destOrd="0" parTransId="{88780489-A563-497F-84D3-0EFAC7D5FA68}" sibTransId="{64CFEE5A-E5FA-4C92-A0EE-A0CD4537C33E}"/>
    <dgm:cxn modelId="{F5519D07-DC7A-49C4-A6E5-AC9070391F3E}" type="presOf" srcId="{DBE73427-EB6E-4720-B9A3-08E5EDED6A34}" destId="{151DCD43-DC60-4EAE-A7F8-D807512C7038}" srcOrd="0" destOrd="0" presId="urn:microsoft.com/office/officeart/2008/layout/VerticalCurvedList"/>
    <dgm:cxn modelId="{67643231-2D74-474D-AAE3-C121E7E70FF2}" srcId="{8F1D6E8D-22AA-4352-B593-D8E2EC78C23B}" destId="{CDF38EC0-1A53-4E05-B18A-79D0488CA5DD}" srcOrd="0" destOrd="0" parTransId="{5256A587-F904-41DA-835F-2C07716FA09D}" sibTransId="{AE399E73-64FC-4E6A-B668-FD06C3ED2959}"/>
    <dgm:cxn modelId="{70E57A5A-B543-4172-B894-6D489AF057D6}" srcId="{8F1D6E8D-22AA-4352-B593-D8E2EC78C23B}" destId="{76CC2DDE-541F-44E6-A6B2-0773E56A380D}" srcOrd="1" destOrd="0" parTransId="{3F6E3BC1-93E0-42C4-9333-5BF74FEBDF4B}" sibTransId="{EEFAA5B6-27E3-4DE7-B7AC-F6C0C02B6EA6}"/>
    <dgm:cxn modelId="{0BF06B00-3445-4EA8-BCFF-EA27B184A779}" srcId="{8F1D6E8D-22AA-4352-B593-D8E2EC78C23B}" destId="{F22D1C31-0B4B-40CB-82A7-51165172E9E4}" srcOrd="2" destOrd="0" parTransId="{19C1DA9C-17E8-44DB-83BA-5D90E052A110}" sibTransId="{F9E065C7-2D21-4712-BB9D-48A7DF380E28}"/>
    <dgm:cxn modelId="{F1AA6EFB-A7EC-4E83-AAB5-D83FB388CCA0}" type="presParOf" srcId="{9C08B866-CD0F-456C-B66C-E23B1C6E5C0F}" destId="{49F722EE-6930-4FDA-B3C9-63A0CFEF326E}" srcOrd="0" destOrd="0" presId="urn:microsoft.com/office/officeart/2008/layout/VerticalCurvedList"/>
    <dgm:cxn modelId="{FDBDE0DC-B0E5-4B22-A7E6-B5F5BFD4F6ED}" type="presParOf" srcId="{49F722EE-6930-4FDA-B3C9-63A0CFEF326E}" destId="{F0020721-E4FD-4DE3-BE0F-FC478042E6CB}" srcOrd="0" destOrd="0" presId="urn:microsoft.com/office/officeart/2008/layout/VerticalCurvedList"/>
    <dgm:cxn modelId="{2F3A9034-A77C-44F6-9E7C-6272A6E3D37F}" type="presParOf" srcId="{F0020721-E4FD-4DE3-BE0F-FC478042E6CB}" destId="{DF0AB38D-17FA-448D-B300-26B269F3E764}" srcOrd="0" destOrd="0" presId="urn:microsoft.com/office/officeart/2008/layout/VerticalCurvedList"/>
    <dgm:cxn modelId="{4414C4B6-C6A9-480E-BC63-E73C432416E3}" type="presParOf" srcId="{F0020721-E4FD-4DE3-BE0F-FC478042E6CB}" destId="{BCD29CA4-7A46-4D81-A028-DEB246FEC4A6}" srcOrd="1" destOrd="0" presId="urn:microsoft.com/office/officeart/2008/layout/VerticalCurvedList"/>
    <dgm:cxn modelId="{67E78F15-0588-493B-ABF6-BA5EFABFC2DD}" type="presParOf" srcId="{F0020721-E4FD-4DE3-BE0F-FC478042E6CB}" destId="{CC71AFE0-E219-4A72-B606-DD4E65C9FBAA}" srcOrd="2" destOrd="0" presId="urn:microsoft.com/office/officeart/2008/layout/VerticalCurvedList"/>
    <dgm:cxn modelId="{47351988-3016-4EB0-9B1D-DD74C60F2F5C}" type="presParOf" srcId="{F0020721-E4FD-4DE3-BE0F-FC478042E6CB}" destId="{0FC0DBD6-DB94-4D85-9988-8BE8FA8B845D}" srcOrd="3" destOrd="0" presId="urn:microsoft.com/office/officeart/2008/layout/VerticalCurvedList"/>
    <dgm:cxn modelId="{A8F2F94C-D9AF-4F5A-A154-B4CE0776054B}" type="presParOf" srcId="{49F722EE-6930-4FDA-B3C9-63A0CFEF326E}" destId="{6C1ED97E-F748-48A8-ACEC-DF301B614B62}" srcOrd="1" destOrd="0" presId="urn:microsoft.com/office/officeart/2008/layout/VerticalCurvedList"/>
    <dgm:cxn modelId="{E2A35CAB-08E9-4722-A9C9-88028049DC08}" type="presParOf" srcId="{49F722EE-6930-4FDA-B3C9-63A0CFEF326E}" destId="{5834114A-99D9-47D8-81BA-C2058C2A5429}" srcOrd="2" destOrd="0" presId="urn:microsoft.com/office/officeart/2008/layout/VerticalCurvedList"/>
    <dgm:cxn modelId="{5166B20E-2557-458A-B65D-05D8006BE894}" type="presParOf" srcId="{5834114A-99D9-47D8-81BA-C2058C2A5429}" destId="{60C1602F-3CAF-471D-8DCA-32E264B1EE66}" srcOrd="0" destOrd="0" presId="urn:microsoft.com/office/officeart/2008/layout/VerticalCurvedList"/>
    <dgm:cxn modelId="{B5727E16-57EE-4220-8754-BC7BE5892D44}" type="presParOf" srcId="{49F722EE-6930-4FDA-B3C9-63A0CFEF326E}" destId="{63393D6D-3F1E-404D-91CB-A17E79507B67}" srcOrd="3" destOrd="0" presId="urn:microsoft.com/office/officeart/2008/layout/VerticalCurvedList"/>
    <dgm:cxn modelId="{9B8B081B-AEE9-4CA3-B518-0DC10E557624}" type="presParOf" srcId="{49F722EE-6930-4FDA-B3C9-63A0CFEF326E}" destId="{5C1E2B77-C9E1-42FC-BA46-5BAD082BC55A}" srcOrd="4" destOrd="0" presId="urn:microsoft.com/office/officeart/2008/layout/VerticalCurvedList"/>
    <dgm:cxn modelId="{F8D6451D-D126-40F4-8080-0C78C295078D}" type="presParOf" srcId="{5C1E2B77-C9E1-42FC-BA46-5BAD082BC55A}" destId="{50F24D67-A8A6-4ABB-938C-E7FB86A9901B}" srcOrd="0" destOrd="0" presId="urn:microsoft.com/office/officeart/2008/layout/VerticalCurvedList"/>
    <dgm:cxn modelId="{BF5C8263-0A25-4628-B74E-D0FCD0B0EB70}" type="presParOf" srcId="{49F722EE-6930-4FDA-B3C9-63A0CFEF326E}" destId="{4C73D9D2-92AE-431F-9324-414B7A0F491F}" srcOrd="5" destOrd="0" presId="urn:microsoft.com/office/officeart/2008/layout/VerticalCurvedList"/>
    <dgm:cxn modelId="{65798807-E774-4E7F-9798-AB8C13E67B79}" type="presParOf" srcId="{49F722EE-6930-4FDA-B3C9-63A0CFEF326E}" destId="{BB8E2F8F-111E-43F4-BB29-D203E7FF1BF6}" srcOrd="6" destOrd="0" presId="urn:microsoft.com/office/officeart/2008/layout/VerticalCurvedList"/>
    <dgm:cxn modelId="{2E79CF8D-59DB-4B1F-A0B0-68AB2BD6F734}" type="presParOf" srcId="{BB8E2F8F-111E-43F4-BB29-D203E7FF1BF6}" destId="{366DFAE8-FAB4-4C7B-8890-B79E220B7663}" srcOrd="0" destOrd="0" presId="urn:microsoft.com/office/officeart/2008/layout/VerticalCurvedList"/>
    <dgm:cxn modelId="{060ACCBE-C77D-437C-8435-9CFA1FD9FEA2}" type="presParOf" srcId="{49F722EE-6930-4FDA-B3C9-63A0CFEF326E}" destId="{C54CE13D-0C83-4A79-BD6F-69289DCCFEA2}" srcOrd="7" destOrd="0" presId="urn:microsoft.com/office/officeart/2008/layout/VerticalCurvedList"/>
    <dgm:cxn modelId="{BFB91D84-D271-4FB7-8065-8C8B9669E4D7}" type="presParOf" srcId="{49F722EE-6930-4FDA-B3C9-63A0CFEF326E}" destId="{E6724004-1C79-41FF-8D25-BB57DFDE84EF}" srcOrd="8" destOrd="0" presId="urn:microsoft.com/office/officeart/2008/layout/VerticalCurvedList"/>
    <dgm:cxn modelId="{5B91CF11-D068-4AD6-A57D-508821B085D2}" type="presParOf" srcId="{E6724004-1C79-41FF-8D25-BB57DFDE84EF}" destId="{F27CDEFC-171E-4E97-81E3-D1A11A43CB45}" srcOrd="0" destOrd="0" presId="urn:microsoft.com/office/officeart/2008/layout/VerticalCurvedList"/>
    <dgm:cxn modelId="{1E7C6289-6B9D-41AD-A728-C76D33F1CB76}" type="presParOf" srcId="{49F722EE-6930-4FDA-B3C9-63A0CFEF326E}" destId="{151DCD43-DC60-4EAE-A7F8-D807512C7038}" srcOrd="9" destOrd="0" presId="urn:microsoft.com/office/officeart/2008/layout/VerticalCurvedList"/>
    <dgm:cxn modelId="{99701B91-B721-430F-A05C-AFB1BDE32BFA}" type="presParOf" srcId="{49F722EE-6930-4FDA-B3C9-63A0CFEF326E}" destId="{3945A099-69DB-4888-872B-C3D54D64C19B}" srcOrd="10" destOrd="0" presId="urn:microsoft.com/office/officeart/2008/layout/VerticalCurvedList"/>
    <dgm:cxn modelId="{3D55153A-6534-4C8B-AC9C-EA7043C1C323}" type="presParOf" srcId="{3945A099-69DB-4888-872B-C3D54D64C19B}" destId="{1516EF53-3A46-463F-B914-43E20F989C12}" srcOrd="0" destOrd="0" presId="urn:microsoft.com/office/officeart/2008/layout/VerticalCurvedList"/>
    <dgm:cxn modelId="{F94CFE83-6E13-4E82-92EE-0AB2AA348F34}" type="presParOf" srcId="{49F722EE-6930-4FDA-B3C9-63A0CFEF326E}" destId="{D4F2B0B8-E442-4ABB-8826-79C5FD1B8CD6}" srcOrd="11" destOrd="0" presId="urn:microsoft.com/office/officeart/2008/layout/VerticalCurvedList"/>
    <dgm:cxn modelId="{A5E6F292-9689-46FB-AD58-DEE78E4EEFB7}" type="presParOf" srcId="{49F722EE-6930-4FDA-B3C9-63A0CFEF326E}" destId="{3BA95810-8B01-4588-9958-352752518DC6}" srcOrd="12" destOrd="0" presId="urn:microsoft.com/office/officeart/2008/layout/VerticalCurvedList"/>
    <dgm:cxn modelId="{D1422CCC-DFFC-4E0B-83A2-82D441E3B2EE}" type="presParOf" srcId="{3BA95810-8B01-4588-9958-352752518DC6}" destId="{3A38AC1F-6309-4ADA-B75B-D570F85CE156}" srcOrd="0" destOrd="0" presId="urn:microsoft.com/office/officeart/2008/layout/VerticalCurvedList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1E8FACE-563B-4EE5-BC2B-E0BF61A22771}" type="doc">
      <dgm:prSet loTypeId="urn:microsoft.com/office/officeart/2008/layout/VerticalCurvedList" loCatId="list" qsTypeId="urn:microsoft.com/office/officeart/2005/8/quickstyle/simple2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8EE5E246-5921-4BEC-96A8-0228A23164C2}">
      <dgm:prSet/>
      <dgm:spPr/>
      <dgm:t>
        <a:bodyPr/>
        <a:lstStyle/>
        <a:p>
          <a:pPr rtl="0"/>
          <a:r>
            <a:rPr lang="ru-RU" dirty="0"/>
            <a:t>6.	Специалисты, участвующие в реализации СИПР.</a:t>
          </a:r>
        </a:p>
      </dgm:t>
    </dgm:pt>
    <dgm:pt modelId="{824EF6C6-BC92-4A58-BB4E-4F5AAE127E9B}" type="parTrans" cxnId="{05117905-E65F-4FB7-88FD-D372FC22F64A}">
      <dgm:prSet/>
      <dgm:spPr/>
      <dgm:t>
        <a:bodyPr/>
        <a:lstStyle/>
        <a:p>
          <a:endParaRPr lang="ru-RU"/>
        </a:p>
      </dgm:t>
    </dgm:pt>
    <dgm:pt modelId="{83F0ACCC-B57D-47CB-848B-D4495D261E66}" type="sibTrans" cxnId="{05117905-E65F-4FB7-88FD-D372FC22F64A}">
      <dgm:prSet/>
      <dgm:spPr/>
      <dgm:t>
        <a:bodyPr/>
        <a:lstStyle/>
        <a:p>
          <a:endParaRPr lang="ru-RU"/>
        </a:p>
      </dgm:t>
    </dgm:pt>
    <dgm:pt modelId="{009DC351-DC1F-4A78-9662-7806CAC140CE}">
      <dgm:prSet/>
      <dgm:spPr/>
      <dgm:t>
        <a:bodyPr/>
        <a:lstStyle/>
        <a:p>
          <a:pPr rtl="0"/>
          <a:r>
            <a:rPr lang="ru-RU" dirty="0"/>
            <a:t>7.	Программа сотрудничества с семьей.</a:t>
          </a:r>
        </a:p>
      </dgm:t>
    </dgm:pt>
    <dgm:pt modelId="{1F6B877B-3B3A-45B4-BB48-AADA8B3B221E}" type="parTrans" cxnId="{7BBFD768-AEF9-41D1-8DCE-DCEC74069160}">
      <dgm:prSet/>
      <dgm:spPr/>
      <dgm:t>
        <a:bodyPr/>
        <a:lstStyle/>
        <a:p>
          <a:endParaRPr lang="ru-RU"/>
        </a:p>
      </dgm:t>
    </dgm:pt>
    <dgm:pt modelId="{5E0CAC54-C1A5-4D41-B12B-5FBD4831A3A6}" type="sibTrans" cxnId="{7BBFD768-AEF9-41D1-8DCE-DCEC74069160}">
      <dgm:prSet/>
      <dgm:spPr/>
      <dgm:t>
        <a:bodyPr/>
        <a:lstStyle/>
        <a:p>
          <a:endParaRPr lang="ru-RU"/>
        </a:p>
      </dgm:t>
    </dgm:pt>
    <dgm:pt modelId="{84328BF2-4CA4-4B63-8654-A6B213C6912D}">
      <dgm:prSet/>
      <dgm:spPr/>
      <dgm:t>
        <a:bodyPr/>
        <a:lstStyle/>
        <a:p>
          <a:pPr rtl="0"/>
          <a:r>
            <a:rPr lang="ru-RU" dirty="0"/>
            <a:t>8.	Перечень необходимых технических средств и дидактических материалов. </a:t>
          </a:r>
        </a:p>
      </dgm:t>
    </dgm:pt>
    <dgm:pt modelId="{4DB8ACC6-D4C0-436E-9A36-B5CA924E4D0C}" type="parTrans" cxnId="{850DD29F-BB52-4576-86E3-3881EC4FF9F7}">
      <dgm:prSet/>
      <dgm:spPr/>
      <dgm:t>
        <a:bodyPr/>
        <a:lstStyle/>
        <a:p>
          <a:endParaRPr lang="ru-RU"/>
        </a:p>
      </dgm:t>
    </dgm:pt>
    <dgm:pt modelId="{867B832C-ACA1-4C68-923C-03CDF4442B83}" type="sibTrans" cxnId="{850DD29F-BB52-4576-86E3-3881EC4FF9F7}">
      <dgm:prSet/>
      <dgm:spPr/>
      <dgm:t>
        <a:bodyPr/>
        <a:lstStyle/>
        <a:p>
          <a:endParaRPr lang="ru-RU"/>
        </a:p>
      </dgm:t>
    </dgm:pt>
    <dgm:pt modelId="{C152FBA2-E9FB-43A8-8C0A-7072549810DF}">
      <dgm:prSet/>
      <dgm:spPr/>
      <dgm:t>
        <a:bodyPr/>
        <a:lstStyle/>
        <a:p>
          <a:pPr rtl="0"/>
          <a:r>
            <a:rPr lang="ru-RU" dirty="0"/>
            <a:t>9.	Средства мониторинга и оценки динамики обучения.</a:t>
          </a:r>
        </a:p>
      </dgm:t>
    </dgm:pt>
    <dgm:pt modelId="{A84BE1EB-9DCD-4225-B8E8-33B3B025CD84}" type="parTrans" cxnId="{3B66566C-54B5-4F9B-A97B-7B6F04778E2A}">
      <dgm:prSet/>
      <dgm:spPr/>
      <dgm:t>
        <a:bodyPr/>
        <a:lstStyle/>
        <a:p>
          <a:endParaRPr lang="ru-RU"/>
        </a:p>
      </dgm:t>
    </dgm:pt>
    <dgm:pt modelId="{F4D4C1C7-ACD0-4A20-9980-7A68C46F3392}" type="sibTrans" cxnId="{3B66566C-54B5-4F9B-A97B-7B6F04778E2A}">
      <dgm:prSet/>
      <dgm:spPr/>
      <dgm:t>
        <a:bodyPr/>
        <a:lstStyle/>
        <a:p>
          <a:endParaRPr lang="ru-RU"/>
        </a:p>
      </dgm:t>
    </dgm:pt>
    <dgm:pt modelId="{BB2C2864-4B9B-436F-8B3E-8B0A0AD8DC3E}" type="pres">
      <dgm:prSet presAssocID="{41E8FACE-563B-4EE5-BC2B-E0BF61A22771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7FA9606C-555C-4E77-906D-EBDFD16D5F08}" type="pres">
      <dgm:prSet presAssocID="{41E8FACE-563B-4EE5-BC2B-E0BF61A22771}" presName="Name1" presStyleCnt="0"/>
      <dgm:spPr/>
    </dgm:pt>
    <dgm:pt modelId="{6F371F29-7DAD-4313-9DA7-D0B23F15006B}" type="pres">
      <dgm:prSet presAssocID="{41E8FACE-563B-4EE5-BC2B-E0BF61A22771}" presName="cycle" presStyleCnt="0"/>
      <dgm:spPr/>
    </dgm:pt>
    <dgm:pt modelId="{E2C165E5-D024-4F19-B516-F7B05F903E12}" type="pres">
      <dgm:prSet presAssocID="{41E8FACE-563B-4EE5-BC2B-E0BF61A22771}" presName="srcNode" presStyleLbl="node1" presStyleIdx="0" presStyleCnt="4"/>
      <dgm:spPr/>
    </dgm:pt>
    <dgm:pt modelId="{B9CE4211-9C2F-45A5-AC1A-87FCF24940CF}" type="pres">
      <dgm:prSet presAssocID="{41E8FACE-563B-4EE5-BC2B-E0BF61A22771}" presName="conn" presStyleLbl="parChTrans1D2" presStyleIdx="0" presStyleCnt="1"/>
      <dgm:spPr/>
      <dgm:t>
        <a:bodyPr/>
        <a:lstStyle/>
        <a:p>
          <a:endParaRPr lang="ru-RU"/>
        </a:p>
      </dgm:t>
    </dgm:pt>
    <dgm:pt modelId="{86756434-BB4E-44B8-96D6-6D9E98916A59}" type="pres">
      <dgm:prSet presAssocID="{41E8FACE-563B-4EE5-BC2B-E0BF61A22771}" presName="extraNode" presStyleLbl="node1" presStyleIdx="0" presStyleCnt="4"/>
      <dgm:spPr/>
    </dgm:pt>
    <dgm:pt modelId="{5EF8D9F9-0083-4ABF-8D44-2618B98CD4B4}" type="pres">
      <dgm:prSet presAssocID="{41E8FACE-563B-4EE5-BC2B-E0BF61A22771}" presName="dstNode" presStyleLbl="node1" presStyleIdx="0" presStyleCnt="4"/>
      <dgm:spPr/>
    </dgm:pt>
    <dgm:pt modelId="{925A408F-F341-4256-AA3B-41E52958F767}" type="pres">
      <dgm:prSet presAssocID="{8EE5E246-5921-4BEC-96A8-0228A23164C2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BD0372-873E-47E2-B844-D297B9BFDEEE}" type="pres">
      <dgm:prSet presAssocID="{8EE5E246-5921-4BEC-96A8-0228A23164C2}" presName="accent_1" presStyleCnt="0"/>
      <dgm:spPr/>
    </dgm:pt>
    <dgm:pt modelId="{FAC46A96-B084-4D7B-A63F-50610D4649E3}" type="pres">
      <dgm:prSet presAssocID="{8EE5E246-5921-4BEC-96A8-0228A23164C2}" presName="accentRepeatNode" presStyleLbl="solidFgAcc1" presStyleIdx="0" presStyleCnt="4"/>
      <dgm:spPr/>
    </dgm:pt>
    <dgm:pt modelId="{DB58C61D-2E27-4143-8C44-1EF9E290A463}" type="pres">
      <dgm:prSet presAssocID="{009DC351-DC1F-4A78-9662-7806CAC140CE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064EFA-D1D2-4EC8-9442-D0E42311DE85}" type="pres">
      <dgm:prSet presAssocID="{009DC351-DC1F-4A78-9662-7806CAC140CE}" presName="accent_2" presStyleCnt="0"/>
      <dgm:spPr/>
    </dgm:pt>
    <dgm:pt modelId="{7BCDDF47-CF5A-40E5-ABC1-2F7F1EFAFCDA}" type="pres">
      <dgm:prSet presAssocID="{009DC351-DC1F-4A78-9662-7806CAC140CE}" presName="accentRepeatNode" presStyleLbl="solidFgAcc1" presStyleIdx="1" presStyleCnt="4"/>
      <dgm:spPr/>
    </dgm:pt>
    <dgm:pt modelId="{1A04F592-B7CF-495E-9846-825EFE8A9A5F}" type="pres">
      <dgm:prSet presAssocID="{84328BF2-4CA4-4B63-8654-A6B213C6912D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4A272E-0A43-41E2-AA22-27BE3803EA63}" type="pres">
      <dgm:prSet presAssocID="{84328BF2-4CA4-4B63-8654-A6B213C6912D}" presName="accent_3" presStyleCnt="0"/>
      <dgm:spPr/>
    </dgm:pt>
    <dgm:pt modelId="{75258435-643C-45D4-A8C8-AFEE0F790AE7}" type="pres">
      <dgm:prSet presAssocID="{84328BF2-4CA4-4B63-8654-A6B213C6912D}" presName="accentRepeatNode" presStyleLbl="solidFgAcc1" presStyleIdx="2" presStyleCnt="4"/>
      <dgm:spPr/>
    </dgm:pt>
    <dgm:pt modelId="{EBEF6FBB-3996-4585-AE64-B6105A918C7A}" type="pres">
      <dgm:prSet presAssocID="{C152FBA2-E9FB-43A8-8C0A-7072549810DF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141B5B-2B8B-46DE-9965-070473BF2EC2}" type="pres">
      <dgm:prSet presAssocID="{C152FBA2-E9FB-43A8-8C0A-7072549810DF}" presName="accent_4" presStyleCnt="0"/>
      <dgm:spPr/>
    </dgm:pt>
    <dgm:pt modelId="{FC86B9B4-11F4-4E05-91E5-EBD086502DD2}" type="pres">
      <dgm:prSet presAssocID="{C152FBA2-E9FB-43A8-8C0A-7072549810DF}" presName="accentRepeatNode" presStyleLbl="solidFgAcc1" presStyleIdx="3" presStyleCnt="4"/>
      <dgm:spPr/>
    </dgm:pt>
  </dgm:ptLst>
  <dgm:cxnLst>
    <dgm:cxn modelId="{05117905-E65F-4FB7-88FD-D372FC22F64A}" srcId="{41E8FACE-563B-4EE5-BC2B-E0BF61A22771}" destId="{8EE5E246-5921-4BEC-96A8-0228A23164C2}" srcOrd="0" destOrd="0" parTransId="{824EF6C6-BC92-4A58-BB4E-4F5AAE127E9B}" sibTransId="{83F0ACCC-B57D-47CB-848B-D4495D261E66}"/>
    <dgm:cxn modelId="{5DD361BB-1C77-4AFC-A71A-9D0215F1F1FB}" type="presOf" srcId="{84328BF2-4CA4-4B63-8654-A6B213C6912D}" destId="{1A04F592-B7CF-495E-9846-825EFE8A9A5F}" srcOrd="0" destOrd="0" presId="urn:microsoft.com/office/officeart/2008/layout/VerticalCurvedList"/>
    <dgm:cxn modelId="{3B66566C-54B5-4F9B-A97B-7B6F04778E2A}" srcId="{41E8FACE-563B-4EE5-BC2B-E0BF61A22771}" destId="{C152FBA2-E9FB-43A8-8C0A-7072549810DF}" srcOrd="3" destOrd="0" parTransId="{A84BE1EB-9DCD-4225-B8E8-33B3B025CD84}" sibTransId="{F4D4C1C7-ACD0-4A20-9980-7A68C46F3392}"/>
    <dgm:cxn modelId="{846368A7-E00C-44D2-B44B-934CDEE2795D}" type="presOf" srcId="{009DC351-DC1F-4A78-9662-7806CAC140CE}" destId="{DB58C61D-2E27-4143-8C44-1EF9E290A463}" srcOrd="0" destOrd="0" presId="urn:microsoft.com/office/officeart/2008/layout/VerticalCurvedList"/>
    <dgm:cxn modelId="{DBE43F6A-B95B-43C0-B6B0-32EADADD0C9F}" type="presOf" srcId="{83F0ACCC-B57D-47CB-848B-D4495D261E66}" destId="{B9CE4211-9C2F-45A5-AC1A-87FCF24940CF}" srcOrd="0" destOrd="0" presId="urn:microsoft.com/office/officeart/2008/layout/VerticalCurvedList"/>
    <dgm:cxn modelId="{964B2BBC-373C-4D4A-A0E6-9B1CC19201AB}" type="presOf" srcId="{8EE5E246-5921-4BEC-96A8-0228A23164C2}" destId="{925A408F-F341-4256-AA3B-41E52958F767}" srcOrd="0" destOrd="0" presId="urn:microsoft.com/office/officeart/2008/layout/VerticalCurvedList"/>
    <dgm:cxn modelId="{A2F182A1-1C1A-48AD-A9E7-5B317DBDE952}" type="presOf" srcId="{C152FBA2-E9FB-43A8-8C0A-7072549810DF}" destId="{EBEF6FBB-3996-4585-AE64-B6105A918C7A}" srcOrd="0" destOrd="0" presId="urn:microsoft.com/office/officeart/2008/layout/VerticalCurvedList"/>
    <dgm:cxn modelId="{850DD29F-BB52-4576-86E3-3881EC4FF9F7}" srcId="{41E8FACE-563B-4EE5-BC2B-E0BF61A22771}" destId="{84328BF2-4CA4-4B63-8654-A6B213C6912D}" srcOrd="2" destOrd="0" parTransId="{4DB8ACC6-D4C0-436E-9A36-B5CA924E4D0C}" sibTransId="{867B832C-ACA1-4C68-923C-03CDF4442B83}"/>
    <dgm:cxn modelId="{357003D3-F411-4641-824C-006431B31EA4}" type="presOf" srcId="{41E8FACE-563B-4EE5-BC2B-E0BF61A22771}" destId="{BB2C2864-4B9B-436F-8B3E-8B0A0AD8DC3E}" srcOrd="0" destOrd="0" presId="urn:microsoft.com/office/officeart/2008/layout/VerticalCurvedList"/>
    <dgm:cxn modelId="{7BBFD768-AEF9-41D1-8DCE-DCEC74069160}" srcId="{41E8FACE-563B-4EE5-BC2B-E0BF61A22771}" destId="{009DC351-DC1F-4A78-9662-7806CAC140CE}" srcOrd="1" destOrd="0" parTransId="{1F6B877B-3B3A-45B4-BB48-AADA8B3B221E}" sibTransId="{5E0CAC54-C1A5-4D41-B12B-5FBD4831A3A6}"/>
    <dgm:cxn modelId="{C4F4E9AA-5B3F-4B7E-BE2B-E7AF4A6BE7B6}" type="presParOf" srcId="{BB2C2864-4B9B-436F-8B3E-8B0A0AD8DC3E}" destId="{7FA9606C-555C-4E77-906D-EBDFD16D5F08}" srcOrd="0" destOrd="0" presId="urn:microsoft.com/office/officeart/2008/layout/VerticalCurvedList"/>
    <dgm:cxn modelId="{DD7A1158-C735-4C68-A0A6-4CA6728C9172}" type="presParOf" srcId="{7FA9606C-555C-4E77-906D-EBDFD16D5F08}" destId="{6F371F29-7DAD-4313-9DA7-D0B23F15006B}" srcOrd="0" destOrd="0" presId="urn:microsoft.com/office/officeart/2008/layout/VerticalCurvedList"/>
    <dgm:cxn modelId="{1330676B-7FE5-4493-9387-BFDDF9D85973}" type="presParOf" srcId="{6F371F29-7DAD-4313-9DA7-D0B23F15006B}" destId="{E2C165E5-D024-4F19-B516-F7B05F903E12}" srcOrd="0" destOrd="0" presId="urn:microsoft.com/office/officeart/2008/layout/VerticalCurvedList"/>
    <dgm:cxn modelId="{5926C299-20D9-4E2A-BF7D-C9695DAD5FBB}" type="presParOf" srcId="{6F371F29-7DAD-4313-9DA7-D0B23F15006B}" destId="{B9CE4211-9C2F-45A5-AC1A-87FCF24940CF}" srcOrd="1" destOrd="0" presId="urn:microsoft.com/office/officeart/2008/layout/VerticalCurvedList"/>
    <dgm:cxn modelId="{51542ED2-4A2F-4FE5-8356-01990C8AD274}" type="presParOf" srcId="{6F371F29-7DAD-4313-9DA7-D0B23F15006B}" destId="{86756434-BB4E-44B8-96D6-6D9E98916A59}" srcOrd="2" destOrd="0" presId="urn:microsoft.com/office/officeart/2008/layout/VerticalCurvedList"/>
    <dgm:cxn modelId="{FC8923A4-F0C2-4128-802B-6A1E2A2A4535}" type="presParOf" srcId="{6F371F29-7DAD-4313-9DA7-D0B23F15006B}" destId="{5EF8D9F9-0083-4ABF-8D44-2618B98CD4B4}" srcOrd="3" destOrd="0" presId="urn:microsoft.com/office/officeart/2008/layout/VerticalCurvedList"/>
    <dgm:cxn modelId="{4F4B752F-3B8B-46BE-A002-2759D92129E8}" type="presParOf" srcId="{7FA9606C-555C-4E77-906D-EBDFD16D5F08}" destId="{925A408F-F341-4256-AA3B-41E52958F767}" srcOrd="1" destOrd="0" presId="urn:microsoft.com/office/officeart/2008/layout/VerticalCurvedList"/>
    <dgm:cxn modelId="{2726E74A-34DD-46D0-99F5-17B63254F630}" type="presParOf" srcId="{7FA9606C-555C-4E77-906D-EBDFD16D5F08}" destId="{2EBD0372-873E-47E2-B844-D297B9BFDEEE}" srcOrd="2" destOrd="0" presId="urn:microsoft.com/office/officeart/2008/layout/VerticalCurvedList"/>
    <dgm:cxn modelId="{CAA830B9-EF4F-4E38-B062-5F853CB1E30D}" type="presParOf" srcId="{2EBD0372-873E-47E2-B844-D297B9BFDEEE}" destId="{FAC46A96-B084-4D7B-A63F-50610D4649E3}" srcOrd="0" destOrd="0" presId="urn:microsoft.com/office/officeart/2008/layout/VerticalCurvedList"/>
    <dgm:cxn modelId="{0DBD3031-C5A6-4596-9DD2-8B0F0CF9915F}" type="presParOf" srcId="{7FA9606C-555C-4E77-906D-EBDFD16D5F08}" destId="{DB58C61D-2E27-4143-8C44-1EF9E290A463}" srcOrd="3" destOrd="0" presId="urn:microsoft.com/office/officeart/2008/layout/VerticalCurvedList"/>
    <dgm:cxn modelId="{AF0045DB-F459-400D-9904-B2560BDA3C4F}" type="presParOf" srcId="{7FA9606C-555C-4E77-906D-EBDFD16D5F08}" destId="{E3064EFA-D1D2-4EC8-9442-D0E42311DE85}" srcOrd="4" destOrd="0" presId="urn:microsoft.com/office/officeart/2008/layout/VerticalCurvedList"/>
    <dgm:cxn modelId="{9D8C2962-2B2B-4E5C-A41C-1DE521B647B2}" type="presParOf" srcId="{E3064EFA-D1D2-4EC8-9442-D0E42311DE85}" destId="{7BCDDF47-CF5A-40E5-ABC1-2F7F1EFAFCDA}" srcOrd="0" destOrd="0" presId="urn:microsoft.com/office/officeart/2008/layout/VerticalCurvedList"/>
    <dgm:cxn modelId="{CD963805-3D93-4018-8A15-6D1F5431EA31}" type="presParOf" srcId="{7FA9606C-555C-4E77-906D-EBDFD16D5F08}" destId="{1A04F592-B7CF-495E-9846-825EFE8A9A5F}" srcOrd="5" destOrd="0" presId="urn:microsoft.com/office/officeart/2008/layout/VerticalCurvedList"/>
    <dgm:cxn modelId="{D6B70A3D-2B36-4171-AF71-9BE320055B96}" type="presParOf" srcId="{7FA9606C-555C-4E77-906D-EBDFD16D5F08}" destId="{4E4A272E-0A43-41E2-AA22-27BE3803EA63}" srcOrd="6" destOrd="0" presId="urn:microsoft.com/office/officeart/2008/layout/VerticalCurvedList"/>
    <dgm:cxn modelId="{559D2883-DFFC-4074-983D-2E8793DFC08E}" type="presParOf" srcId="{4E4A272E-0A43-41E2-AA22-27BE3803EA63}" destId="{75258435-643C-45D4-A8C8-AFEE0F790AE7}" srcOrd="0" destOrd="0" presId="urn:microsoft.com/office/officeart/2008/layout/VerticalCurvedList"/>
    <dgm:cxn modelId="{AFED978B-8DEF-4828-AC10-25259248E6A6}" type="presParOf" srcId="{7FA9606C-555C-4E77-906D-EBDFD16D5F08}" destId="{EBEF6FBB-3996-4585-AE64-B6105A918C7A}" srcOrd="7" destOrd="0" presId="urn:microsoft.com/office/officeart/2008/layout/VerticalCurvedList"/>
    <dgm:cxn modelId="{30438CF7-ACA0-4880-A084-AA87C0ACC571}" type="presParOf" srcId="{7FA9606C-555C-4E77-906D-EBDFD16D5F08}" destId="{24141B5B-2B8B-46DE-9965-070473BF2EC2}" srcOrd="8" destOrd="0" presId="urn:microsoft.com/office/officeart/2008/layout/VerticalCurvedList"/>
    <dgm:cxn modelId="{9C2ACC8C-2FE3-4D54-A0C7-C9BF20698FD7}" type="presParOf" srcId="{24141B5B-2B8B-46DE-9965-070473BF2EC2}" destId="{FC86B9B4-11F4-4E05-91E5-EBD086502DD2}" srcOrd="0" destOrd="0" presId="urn:microsoft.com/office/officeart/2008/layout/VerticalCurvedList"/>
  </dgm:cxnLst>
  <dgm:bg/>
  <dgm:whole/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F061511-E398-4213-8D2B-A7098BDC9D93}" type="doc">
      <dgm:prSet loTypeId="urn:microsoft.com/office/officeart/2005/8/layout/vList3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D137B21-48A5-4B87-A2FD-873ABE0BBEDE}">
      <dgm:prSet/>
      <dgm:spPr/>
      <dgm:t>
        <a:bodyPr/>
        <a:lstStyle/>
        <a:p>
          <a:r>
            <a:rPr lang="ru-RU" dirty="0"/>
            <a:t>	Оптимизирует коррекционный процесс</a:t>
          </a:r>
        </a:p>
      </dgm:t>
    </dgm:pt>
    <dgm:pt modelId="{FDB0635E-6D9B-495A-8181-2C17C3B97901}" type="parTrans" cxnId="{19296B49-55FD-473B-82FA-8B7D679CC705}">
      <dgm:prSet/>
      <dgm:spPr/>
      <dgm:t>
        <a:bodyPr/>
        <a:lstStyle/>
        <a:p>
          <a:endParaRPr lang="ru-RU"/>
        </a:p>
      </dgm:t>
    </dgm:pt>
    <dgm:pt modelId="{9A2A8F5E-5C5B-4AB2-AA62-F8DA798236D3}" type="sibTrans" cxnId="{19296B49-55FD-473B-82FA-8B7D679CC705}">
      <dgm:prSet/>
      <dgm:spPr/>
      <dgm:t>
        <a:bodyPr/>
        <a:lstStyle/>
        <a:p>
          <a:endParaRPr lang="ru-RU"/>
        </a:p>
      </dgm:t>
    </dgm:pt>
    <dgm:pt modelId="{8F4C05E3-BA59-4BF7-818D-0D544512DA39}">
      <dgm:prSet/>
      <dgm:spPr/>
      <dgm:t>
        <a:bodyPr/>
        <a:lstStyle/>
        <a:p>
          <a:r>
            <a:rPr lang="ru-RU" dirty="0"/>
            <a:t>	Обеспечивает действенное, эффективное взаимодействие специалистов и педагогов</a:t>
          </a:r>
        </a:p>
      </dgm:t>
    </dgm:pt>
    <dgm:pt modelId="{294AED9B-5CA8-4C2F-A67F-D2C6BBB49F63}" type="parTrans" cxnId="{B6402C02-5E58-4204-8BB8-7E239CE87E39}">
      <dgm:prSet/>
      <dgm:spPr/>
      <dgm:t>
        <a:bodyPr/>
        <a:lstStyle/>
        <a:p>
          <a:endParaRPr lang="ru-RU"/>
        </a:p>
      </dgm:t>
    </dgm:pt>
    <dgm:pt modelId="{FDC6E181-E181-47BB-8C35-9F4D069751CE}" type="sibTrans" cxnId="{B6402C02-5E58-4204-8BB8-7E239CE87E39}">
      <dgm:prSet/>
      <dgm:spPr/>
      <dgm:t>
        <a:bodyPr/>
        <a:lstStyle/>
        <a:p>
          <a:endParaRPr lang="ru-RU"/>
        </a:p>
      </dgm:t>
    </dgm:pt>
    <dgm:pt modelId="{6F1DFE9B-76D4-4907-B13E-EDCF45C22ED1}">
      <dgm:prSet/>
      <dgm:spPr/>
      <dgm:t>
        <a:bodyPr/>
        <a:lstStyle/>
        <a:p>
          <a:r>
            <a:rPr lang="ru-RU" dirty="0"/>
            <a:t>	Обеспечивает каждому ребенку адекватный для него темп и способы усвоения навыков, умений и знаний</a:t>
          </a:r>
        </a:p>
      </dgm:t>
    </dgm:pt>
    <dgm:pt modelId="{75E8B244-C1C0-497F-8887-2589968621D7}" type="parTrans" cxnId="{2E7E45F0-BADF-4470-B077-FF5E8FFCBFE1}">
      <dgm:prSet/>
      <dgm:spPr/>
      <dgm:t>
        <a:bodyPr/>
        <a:lstStyle/>
        <a:p>
          <a:endParaRPr lang="ru-RU"/>
        </a:p>
      </dgm:t>
    </dgm:pt>
    <dgm:pt modelId="{77C82856-B333-4C3A-B464-72D483C00BD7}" type="sibTrans" cxnId="{2E7E45F0-BADF-4470-B077-FF5E8FFCBFE1}">
      <dgm:prSet/>
      <dgm:spPr/>
      <dgm:t>
        <a:bodyPr/>
        <a:lstStyle/>
        <a:p>
          <a:endParaRPr lang="ru-RU"/>
        </a:p>
      </dgm:t>
    </dgm:pt>
    <dgm:pt modelId="{82B7F4B0-C31E-4818-85BC-F81BC0BBF4B2}">
      <dgm:prSet/>
      <dgm:spPr/>
      <dgm:t>
        <a:bodyPr/>
        <a:lstStyle/>
        <a:p>
          <a:r>
            <a:rPr lang="ru-RU" dirty="0"/>
            <a:t>	Позволяет повысить результативность коррекционно-развивающей работы</a:t>
          </a:r>
        </a:p>
      </dgm:t>
    </dgm:pt>
    <dgm:pt modelId="{843E27BC-7BDA-4611-96A7-5129002B0927}" type="parTrans" cxnId="{EF3E09B9-1005-4A5A-AA90-C7193AC39874}">
      <dgm:prSet/>
      <dgm:spPr/>
      <dgm:t>
        <a:bodyPr/>
        <a:lstStyle/>
        <a:p>
          <a:endParaRPr lang="ru-RU"/>
        </a:p>
      </dgm:t>
    </dgm:pt>
    <dgm:pt modelId="{48EA32A1-D08A-4F20-B24E-F3672884D3E2}" type="sibTrans" cxnId="{EF3E09B9-1005-4A5A-AA90-C7193AC39874}">
      <dgm:prSet/>
      <dgm:spPr/>
      <dgm:t>
        <a:bodyPr/>
        <a:lstStyle/>
        <a:p>
          <a:endParaRPr lang="ru-RU"/>
        </a:p>
      </dgm:t>
    </dgm:pt>
    <dgm:pt modelId="{776C1045-4333-4061-BE5C-3E565CB6ACBC}">
      <dgm:prSet/>
      <dgm:spPr/>
      <dgm:t>
        <a:bodyPr/>
        <a:lstStyle/>
        <a:p>
          <a:r>
            <a:rPr lang="ru-RU" dirty="0"/>
            <a:t>	Повышает мотивацию и педагогическую компетентность у родителей</a:t>
          </a:r>
        </a:p>
      </dgm:t>
    </dgm:pt>
    <dgm:pt modelId="{345B779A-CC48-4DF2-9B3B-9D776129DF95}" type="parTrans" cxnId="{0EA20F29-F7DC-411E-B7D6-8BC7E47FEE49}">
      <dgm:prSet/>
      <dgm:spPr/>
      <dgm:t>
        <a:bodyPr/>
        <a:lstStyle/>
        <a:p>
          <a:endParaRPr lang="ru-RU"/>
        </a:p>
      </dgm:t>
    </dgm:pt>
    <dgm:pt modelId="{2E14310A-6B39-4005-ACD1-4CB11880DA1E}" type="sibTrans" cxnId="{0EA20F29-F7DC-411E-B7D6-8BC7E47FEE49}">
      <dgm:prSet/>
      <dgm:spPr/>
      <dgm:t>
        <a:bodyPr/>
        <a:lstStyle/>
        <a:p>
          <a:endParaRPr lang="ru-RU"/>
        </a:p>
      </dgm:t>
    </dgm:pt>
    <dgm:pt modelId="{D5714238-D581-440B-8A64-060DDBE5EAFD}" type="pres">
      <dgm:prSet presAssocID="{CF061511-E398-4213-8D2B-A7098BDC9D93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634CDF6-4F9D-4A7C-9327-B4F7823DDC6E}" type="pres">
      <dgm:prSet presAssocID="{9D137B21-48A5-4B87-A2FD-873ABE0BBEDE}" presName="composite" presStyleCnt="0"/>
      <dgm:spPr/>
    </dgm:pt>
    <dgm:pt modelId="{02F5D6D8-D186-4B47-84E9-2EB5FBFD8323}" type="pres">
      <dgm:prSet presAssocID="{9D137B21-48A5-4B87-A2FD-873ABE0BBEDE}" presName="imgShp" presStyleLbl="fgImgPlac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xmlns="" id="0" name="" descr="Аудитория"/>
        </a:ext>
      </dgm:extLst>
    </dgm:pt>
    <dgm:pt modelId="{3E0A2CD8-AC73-4630-B627-1F1F009299DB}" type="pres">
      <dgm:prSet presAssocID="{9D137B21-48A5-4B87-A2FD-873ABE0BBEDE}" presName="txShp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E8D5D3-B7E5-47F1-BDC8-6AC6BDC5C1D0}" type="pres">
      <dgm:prSet presAssocID="{9A2A8F5E-5C5B-4AB2-AA62-F8DA798236D3}" presName="spacing" presStyleCnt="0"/>
      <dgm:spPr/>
    </dgm:pt>
    <dgm:pt modelId="{3BC5F448-D7E0-450C-9467-C8A2CC9E75A4}" type="pres">
      <dgm:prSet presAssocID="{8F4C05E3-BA59-4BF7-818D-0D544512DA39}" presName="composite" presStyleCnt="0"/>
      <dgm:spPr/>
    </dgm:pt>
    <dgm:pt modelId="{A3B690CE-8A11-406F-997B-C0C26CD91454}" type="pres">
      <dgm:prSet presAssocID="{8F4C05E3-BA59-4BF7-818D-0D544512DA39}" presName="imgShp" presStyleLbl="fgImgPlac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xmlns="" id="0" name="" descr="Конференц-зал"/>
        </a:ext>
      </dgm:extLst>
    </dgm:pt>
    <dgm:pt modelId="{4768A7AE-3FA9-4F1D-8B9A-B7AF3E470CA0}" type="pres">
      <dgm:prSet presAssocID="{8F4C05E3-BA59-4BF7-818D-0D544512DA39}" presName="txShp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98BFB6-3AAD-440C-940A-9438E1044AF7}" type="pres">
      <dgm:prSet presAssocID="{FDC6E181-E181-47BB-8C35-9F4D069751CE}" presName="spacing" presStyleCnt="0"/>
      <dgm:spPr/>
    </dgm:pt>
    <dgm:pt modelId="{5885733E-1EDF-4E86-A333-893ACAA466DE}" type="pres">
      <dgm:prSet presAssocID="{6F1DFE9B-76D4-4907-B13E-EDCF45C22ED1}" presName="composite" presStyleCnt="0"/>
      <dgm:spPr/>
    </dgm:pt>
    <dgm:pt modelId="{62F5C7BB-226B-4E49-AC24-22BAC863CBEA}" type="pres">
      <dgm:prSet presAssocID="{6F1DFE9B-76D4-4907-B13E-EDCF45C22ED1}" presName="imgShp" presStyleLbl="fgImgPlac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xmlns="" id="0" name="" descr="Песочные часы"/>
        </a:ext>
      </dgm:extLst>
    </dgm:pt>
    <dgm:pt modelId="{2EF8967E-8F69-4B30-9A07-5AB57A41AE6F}" type="pres">
      <dgm:prSet presAssocID="{6F1DFE9B-76D4-4907-B13E-EDCF45C22ED1}" presName="txShp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A65159-0950-4312-B39E-1C762479AC42}" type="pres">
      <dgm:prSet presAssocID="{77C82856-B333-4C3A-B464-72D483C00BD7}" presName="spacing" presStyleCnt="0"/>
      <dgm:spPr/>
    </dgm:pt>
    <dgm:pt modelId="{05854A88-482D-42EE-80AA-05D28C658D77}" type="pres">
      <dgm:prSet presAssocID="{82B7F4B0-C31E-4818-85BC-F81BC0BBF4B2}" presName="composite" presStyleCnt="0"/>
      <dgm:spPr/>
    </dgm:pt>
    <dgm:pt modelId="{5ADED42B-104C-4755-BB01-862D1F74E328}" type="pres">
      <dgm:prSet presAssocID="{82B7F4B0-C31E-4818-85BC-F81BC0BBF4B2}" presName="imgShp" presStyleLbl="fgImgPlac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xmlns="" id="0" name="" descr="Линейчатая диаграмма с тенденцией к повышению"/>
        </a:ext>
      </dgm:extLst>
    </dgm:pt>
    <dgm:pt modelId="{FF4748C7-D584-4D46-BF33-5D90BC753899}" type="pres">
      <dgm:prSet presAssocID="{82B7F4B0-C31E-4818-85BC-F81BC0BBF4B2}" presName="txShp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14FEE20-D63A-4FEF-B536-62FCA1D3D33B}" type="pres">
      <dgm:prSet presAssocID="{48EA32A1-D08A-4F20-B24E-F3672884D3E2}" presName="spacing" presStyleCnt="0"/>
      <dgm:spPr/>
    </dgm:pt>
    <dgm:pt modelId="{D45FACB2-999E-4AEC-8656-0B1EB64FFD9F}" type="pres">
      <dgm:prSet presAssocID="{776C1045-4333-4061-BE5C-3E565CB6ACBC}" presName="composite" presStyleCnt="0"/>
      <dgm:spPr/>
    </dgm:pt>
    <dgm:pt modelId="{A7E8A27B-9B6F-48A1-9F1D-77C9642BB9F2}" type="pres">
      <dgm:prSet presAssocID="{776C1045-4333-4061-BE5C-3E565CB6ACBC}" presName="imgShp" presStyleLbl="fgImgPlac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xmlns="" id="0" name="" descr="Расширение бизнеса"/>
        </a:ext>
      </dgm:extLst>
    </dgm:pt>
    <dgm:pt modelId="{A18F673D-D4E4-4CED-AC1F-C21AAFE18EC3}" type="pres">
      <dgm:prSet presAssocID="{776C1045-4333-4061-BE5C-3E565CB6ACBC}" presName="txShp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5AF5105-8F01-42ED-99E5-4EFB2F21B46A}" type="presOf" srcId="{8F4C05E3-BA59-4BF7-818D-0D544512DA39}" destId="{4768A7AE-3FA9-4F1D-8B9A-B7AF3E470CA0}" srcOrd="0" destOrd="0" presId="urn:microsoft.com/office/officeart/2005/8/layout/vList3#1"/>
    <dgm:cxn modelId="{C164A945-DB92-4A87-A970-27EFD1A6E3CE}" type="presOf" srcId="{776C1045-4333-4061-BE5C-3E565CB6ACBC}" destId="{A18F673D-D4E4-4CED-AC1F-C21AAFE18EC3}" srcOrd="0" destOrd="0" presId="urn:microsoft.com/office/officeart/2005/8/layout/vList3#1"/>
    <dgm:cxn modelId="{EF3E09B9-1005-4A5A-AA90-C7193AC39874}" srcId="{CF061511-E398-4213-8D2B-A7098BDC9D93}" destId="{82B7F4B0-C31E-4818-85BC-F81BC0BBF4B2}" srcOrd="3" destOrd="0" parTransId="{843E27BC-7BDA-4611-96A7-5129002B0927}" sibTransId="{48EA32A1-D08A-4F20-B24E-F3672884D3E2}"/>
    <dgm:cxn modelId="{0EA20F29-F7DC-411E-B7D6-8BC7E47FEE49}" srcId="{CF061511-E398-4213-8D2B-A7098BDC9D93}" destId="{776C1045-4333-4061-BE5C-3E565CB6ACBC}" srcOrd="4" destOrd="0" parTransId="{345B779A-CC48-4DF2-9B3B-9D776129DF95}" sibTransId="{2E14310A-6B39-4005-ACD1-4CB11880DA1E}"/>
    <dgm:cxn modelId="{4BDD63CC-00FB-4AE6-9FA7-BE8031F505F0}" type="presOf" srcId="{82B7F4B0-C31E-4818-85BC-F81BC0BBF4B2}" destId="{FF4748C7-D584-4D46-BF33-5D90BC753899}" srcOrd="0" destOrd="0" presId="urn:microsoft.com/office/officeart/2005/8/layout/vList3#1"/>
    <dgm:cxn modelId="{5868C3CA-EBF0-4541-8580-305890C375BD}" type="presOf" srcId="{9D137B21-48A5-4B87-A2FD-873ABE0BBEDE}" destId="{3E0A2CD8-AC73-4630-B627-1F1F009299DB}" srcOrd="0" destOrd="0" presId="urn:microsoft.com/office/officeart/2005/8/layout/vList3#1"/>
    <dgm:cxn modelId="{459F8607-1156-4CD4-97F3-94CBD58C0A7A}" type="presOf" srcId="{CF061511-E398-4213-8D2B-A7098BDC9D93}" destId="{D5714238-D581-440B-8A64-060DDBE5EAFD}" srcOrd="0" destOrd="0" presId="urn:microsoft.com/office/officeart/2005/8/layout/vList3#1"/>
    <dgm:cxn modelId="{19296B49-55FD-473B-82FA-8B7D679CC705}" srcId="{CF061511-E398-4213-8D2B-A7098BDC9D93}" destId="{9D137B21-48A5-4B87-A2FD-873ABE0BBEDE}" srcOrd="0" destOrd="0" parTransId="{FDB0635E-6D9B-495A-8181-2C17C3B97901}" sibTransId="{9A2A8F5E-5C5B-4AB2-AA62-F8DA798236D3}"/>
    <dgm:cxn modelId="{209B9310-4214-4BEB-8C47-908DA5D22DD8}" type="presOf" srcId="{6F1DFE9B-76D4-4907-B13E-EDCF45C22ED1}" destId="{2EF8967E-8F69-4B30-9A07-5AB57A41AE6F}" srcOrd="0" destOrd="0" presId="urn:microsoft.com/office/officeart/2005/8/layout/vList3#1"/>
    <dgm:cxn modelId="{B6402C02-5E58-4204-8BB8-7E239CE87E39}" srcId="{CF061511-E398-4213-8D2B-A7098BDC9D93}" destId="{8F4C05E3-BA59-4BF7-818D-0D544512DA39}" srcOrd="1" destOrd="0" parTransId="{294AED9B-5CA8-4C2F-A67F-D2C6BBB49F63}" sibTransId="{FDC6E181-E181-47BB-8C35-9F4D069751CE}"/>
    <dgm:cxn modelId="{2E7E45F0-BADF-4470-B077-FF5E8FFCBFE1}" srcId="{CF061511-E398-4213-8D2B-A7098BDC9D93}" destId="{6F1DFE9B-76D4-4907-B13E-EDCF45C22ED1}" srcOrd="2" destOrd="0" parTransId="{75E8B244-C1C0-497F-8887-2589968621D7}" sibTransId="{77C82856-B333-4C3A-B464-72D483C00BD7}"/>
    <dgm:cxn modelId="{E755552F-5B22-42E9-93BE-95D332E901B3}" type="presParOf" srcId="{D5714238-D581-440B-8A64-060DDBE5EAFD}" destId="{A634CDF6-4F9D-4A7C-9327-B4F7823DDC6E}" srcOrd="0" destOrd="0" presId="urn:microsoft.com/office/officeart/2005/8/layout/vList3#1"/>
    <dgm:cxn modelId="{E53F8DC9-1992-4B3D-BD99-4BF27974F3DE}" type="presParOf" srcId="{A634CDF6-4F9D-4A7C-9327-B4F7823DDC6E}" destId="{02F5D6D8-D186-4B47-84E9-2EB5FBFD8323}" srcOrd="0" destOrd="0" presId="urn:microsoft.com/office/officeart/2005/8/layout/vList3#1"/>
    <dgm:cxn modelId="{693C7CDC-6055-4F28-8C6F-90B2430F07C4}" type="presParOf" srcId="{A634CDF6-4F9D-4A7C-9327-B4F7823DDC6E}" destId="{3E0A2CD8-AC73-4630-B627-1F1F009299DB}" srcOrd="1" destOrd="0" presId="urn:microsoft.com/office/officeart/2005/8/layout/vList3#1"/>
    <dgm:cxn modelId="{FA9661FB-BAF1-4DC3-88D3-36A9D87178ED}" type="presParOf" srcId="{D5714238-D581-440B-8A64-060DDBE5EAFD}" destId="{28E8D5D3-B7E5-47F1-BDC8-6AC6BDC5C1D0}" srcOrd="1" destOrd="0" presId="urn:microsoft.com/office/officeart/2005/8/layout/vList3#1"/>
    <dgm:cxn modelId="{DE714B12-4E21-4638-A882-F73033A624A8}" type="presParOf" srcId="{D5714238-D581-440B-8A64-060DDBE5EAFD}" destId="{3BC5F448-D7E0-450C-9467-C8A2CC9E75A4}" srcOrd="2" destOrd="0" presId="urn:microsoft.com/office/officeart/2005/8/layout/vList3#1"/>
    <dgm:cxn modelId="{9CD59CB2-FAFD-4C91-A574-D9C00C0D2CE1}" type="presParOf" srcId="{3BC5F448-D7E0-450C-9467-C8A2CC9E75A4}" destId="{A3B690CE-8A11-406F-997B-C0C26CD91454}" srcOrd="0" destOrd="0" presId="urn:microsoft.com/office/officeart/2005/8/layout/vList3#1"/>
    <dgm:cxn modelId="{E4DE325C-0891-459B-9FB4-6A34FDFEF0ED}" type="presParOf" srcId="{3BC5F448-D7E0-450C-9467-C8A2CC9E75A4}" destId="{4768A7AE-3FA9-4F1D-8B9A-B7AF3E470CA0}" srcOrd="1" destOrd="0" presId="urn:microsoft.com/office/officeart/2005/8/layout/vList3#1"/>
    <dgm:cxn modelId="{FCB4B8E3-0A6B-4AE2-AF5E-DD9C255D235E}" type="presParOf" srcId="{D5714238-D581-440B-8A64-060DDBE5EAFD}" destId="{ED98BFB6-3AAD-440C-940A-9438E1044AF7}" srcOrd="3" destOrd="0" presId="urn:microsoft.com/office/officeart/2005/8/layout/vList3#1"/>
    <dgm:cxn modelId="{37B444CA-9545-49A0-B235-2FC402749FF6}" type="presParOf" srcId="{D5714238-D581-440B-8A64-060DDBE5EAFD}" destId="{5885733E-1EDF-4E86-A333-893ACAA466DE}" srcOrd="4" destOrd="0" presId="urn:microsoft.com/office/officeart/2005/8/layout/vList3#1"/>
    <dgm:cxn modelId="{5701123A-10AA-4197-B1AD-D08C6FA4D71F}" type="presParOf" srcId="{5885733E-1EDF-4E86-A333-893ACAA466DE}" destId="{62F5C7BB-226B-4E49-AC24-22BAC863CBEA}" srcOrd="0" destOrd="0" presId="urn:microsoft.com/office/officeart/2005/8/layout/vList3#1"/>
    <dgm:cxn modelId="{27169894-A932-4526-9D26-2F14797A5BB6}" type="presParOf" srcId="{5885733E-1EDF-4E86-A333-893ACAA466DE}" destId="{2EF8967E-8F69-4B30-9A07-5AB57A41AE6F}" srcOrd="1" destOrd="0" presId="urn:microsoft.com/office/officeart/2005/8/layout/vList3#1"/>
    <dgm:cxn modelId="{E8517787-83CF-4040-A2DD-ECC154364C55}" type="presParOf" srcId="{D5714238-D581-440B-8A64-060DDBE5EAFD}" destId="{3AA65159-0950-4312-B39E-1C762479AC42}" srcOrd="5" destOrd="0" presId="urn:microsoft.com/office/officeart/2005/8/layout/vList3#1"/>
    <dgm:cxn modelId="{F6D1B1FC-277B-41A9-861A-95629C07DAF3}" type="presParOf" srcId="{D5714238-D581-440B-8A64-060DDBE5EAFD}" destId="{05854A88-482D-42EE-80AA-05D28C658D77}" srcOrd="6" destOrd="0" presId="urn:microsoft.com/office/officeart/2005/8/layout/vList3#1"/>
    <dgm:cxn modelId="{18DA3116-343F-4AF4-B830-412CF6561CAB}" type="presParOf" srcId="{05854A88-482D-42EE-80AA-05D28C658D77}" destId="{5ADED42B-104C-4755-BB01-862D1F74E328}" srcOrd="0" destOrd="0" presId="urn:microsoft.com/office/officeart/2005/8/layout/vList3#1"/>
    <dgm:cxn modelId="{80CE3331-3973-450B-98B1-74AB6A4635BF}" type="presParOf" srcId="{05854A88-482D-42EE-80AA-05D28C658D77}" destId="{FF4748C7-D584-4D46-BF33-5D90BC753899}" srcOrd="1" destOrd="0" presId="urn:microsoft.com/office/officeart/2005/8/layout/vList3#1"/>
    <dgm:cxn modelId="{33B8518E-0FE6-442D-A8DB-8967FB544F4F}" type="presParOf" srcId="{D5714238-D581-440B-8A64-060DDBE5EAFD}" destId="{714FEE20-D63A-4FEF-B536-62FCA1D3D33B}" srcOrd="7" destOrd="0" presId="urn:microsoft.com/office/officeart/2005/8/layout/vList3#1"/>
    <dgm:cxn modelId="{90D0C994-2768-43EC-86DF-A64C84936064}" type="presParOf" srcId="{D5714238-D581-440B-8A64-060DDBE5EAFD}" destId="{D45FACB2-999E-4AEC-8656-0B1EB64FFD9F}" srcOrd="8" destOrd="0" presId="urn:microsoft.com/office/officeart/2005/8/layout/vList3#1"/>
    <dgm:cxn modelId="{3A159890-F3A7-4F56-930E-B950C80CC16B}" type="presParOf" srcId="{D45FACB2-999E-4AEC-8656-0B1EB64FFD9F}" destId="{A7E8A27B-9B6F-48A1-9F1D-77C9642BB9F2}" srcOrd="0" destOrd="0" presId="urn:microsoft.com/office/officeart/2005/8/layout/vList3#1"/>
    <dgm:cxn modelId="{0F8AC759-480D-474D-A0A3-DDE54B3D7096}" type="presParOf" srcId="{D45FACB2-999E-4AEC-8656-0B1EB64FFD9F}" destId="{A18F673D-D4E4-4CED-AC1F-C21AAFE18EC3}" srcOrd="1" destOrd="0" presId="urn:microsoft.com/office/officeart/2005/8/layout/vList3#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8A5321-3175-4330-A5E3-1CD0FE734590}" type="datetimeFigureOut">
              <a:rPr lang="ru-RU" smtClean="0"/>
              <a:pPr/>
              <a:t>26.04.2023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85B7A6-37D0-4F0F-817D-2BE027A368F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EF986B-3329-45ED-8746-0CD4465E8412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514266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EF986B-3329-45ED-8746-0CD4465E8412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213347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EF986B-3329-45ED-8746-0CD4465E8412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590351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EF986B-3329-45ED-8746-0CD4465E8412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8090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	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EF986B-3329-45ED-8746-0CD4465E8412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793670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EF986B-3329-45ED-8746-0CD4465E8412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88564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87606" y="767521"/>
            <a:ext cx="6929651" cy="2387600"/>
          </a:xfrm>
        </p:spPr>
        <p:txBody>
          <a:bodyPr anchor="b">
            <a:normAutofit/>
          </a:bodyPr>
          <a:lstStyle>
            <a:lvl1pPr algn="ctr">
              <a:defRPr sz="4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28950" y="3927855"/>
            <a:ext cx="5350776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5F458-6A3E-4B0B-AF47-FB9313319433}" type="datetimeFigureOut">
              <a:rPr lang="ru-RU" smtClean="0"/>
              <a:pPr/>
              <a:t>26.04.2023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075B8-A22A-4273-A81F-F37386C1E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22469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5F458-6A3E-4B0B-AF47-FB9313319433}" type="datetimeFigureOut">
              <a:rPr lang="ru-RU" smtClean="0"/>
              <a:pPr/>
              <a:t>26.04.2023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075B8-A22A-4273-A81F-F37386C1E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13689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576263"/>
            <a:ext cx="6882381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5367479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5F458-6A3E-4B0B-AF47-FB9313319433}" type="datetimeFigureOut">
              <a:rPr lang="ru-RU" smtClean="0"/>
              <a:pPr/>
              <a:t>26.04.2023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075B8-A22A-4273-A81F-F37386C1E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833463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5F458-6A3E-4B0B-AF47-FB9313319433}" type="datetimeFigureOut">
              <a:rPr lang="ru-RU" smtClean="0"/>
              <a:pPr/>
              <a:t>26.04.2023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075B8-A22A-4273-A81F-F37386C1E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67538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5F458-6A3E-4B0B-AF47-FB9313319433}" type="datetimeFigureOut">
              <a:rPr lang="ru-RU" smtClean="0"/>
              <a:pPr/>
              <a:t>26.04.2023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075B8-A22A-4273-A81F-F37386C1E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06153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5F458-6A3E-4B0B-AF47-FB9313319433}" type="datetimeFigureOut">
              <a:rPr lang="ru-RU" smtClean="0"/>
              <a:pPr/>
              <a:t>26.04.2023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075B8-A22A-4273-A81F-F37386C1E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7544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5F458-6A3E-4B0B-AF47-FB9313319433}" type="datetimeFigureOut">
              <a:rPr lang="ru-RU" smtClean="0"/>
              <a:pPr/>
              <a:t>26.04.2023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075B8-A22A-4273-A81F-F37386C1E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79270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5F458-6A3E-4B0B-AF47-FB9313319433}" type="datetimeFigureOut">
              <a:rPr lang="ru-RU" smtClean="0"/>
              <a:pPr/>
              <a:t>26.04.2023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075B8-A22A-4273-A81F-F37386C1E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84330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5F458-6A3E-4B0B-AF47-FB9313319433}" type="datetimeFigureOut">
              <a:rPr lang="ru-RU" smtClean="0"/>
              <a:pPr/>
              <a:t>26.04.2023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075B8-A22A-4273-A81F-F37386C1E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0353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5F458-6A3E-4B0B-AF47-FB9313319433}" type="datetimeFigureOut">
              <a:rPr lang="ru-RU" smtClean="0"/>
              <a:pPr/>
              <a:t>26.04.2023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075B8-A22A-4273-A81F-F37386C1E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46702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5F458-6A3E-4B0B-AF47-FB9313319433}" type="datetimeFigureOut">
              <a:rPr lang="ru-RU" smtClean="0"/>
              <a:pPr/>
              <a:t>26.04.2023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075B8-A22A-4273-A81F-F37386C1E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89053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morning" dir="t"/>
            </a:scene3d>
            <a:sp3d extrusionH="57150" contourW="12700" prstMaterial="matte">
              <a:bevelT w="38100" h="38100"/>
              <a:contourClr>
                <a:srgbClr val="525000"/>
              </a:contourClr>
            </a:sp3d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F5F458-6A3E-4B0B-AF47-FB9313319433}" type="datetimeFigureOut">
              <a:rPr lang="ru-RU" smtClean="0"/>
              <a:pPr/>
              <a:t>26.04.2023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F075B8-A22A-4273-A81F-F37386C1E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2883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9" r:id="rId1"/>
    <p:sldLayoutId id="2147484010" r:id="rId2"/>
    <p:sldLayoutId id="2147484011" r:id="rId3"/>
    <p:sldLayoutId id="2147484012" r:id="rId4"/>
    <p:sldLayoutId id="2147484013" r:id="rId5"/>
    <p:sldLayoutId id="2147484014" r:id="rId6"/>
    <p:sldLayoutId id="2147484015" r:id="rId7"/>
    <p:sldLayoutId id="2147484016" r:id="rId8"/>
    <p:sldLayoutId id="2147484017" r:id="rId9"/>
    <p:sldLayoutId id="2147484018" r:id="rId10"/>
    <p:sldLayoutId id="2147484019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rgbClr val="918E00"/>
          </a:solidFill>
          <a:latin typeface="Intro " panose="02000000000000000000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allscloud.net/uploads/cache/1795989380/Monsa_gradient-1024x576-MM-90.jpg" TargetMode="External"/><Relationship Id="rId2" Type="http://schemas.openxmlformats.org/officeDocument/2006/relationships/hyperlink" Target="https://www.surgutgts.ru/upload/iblock/6b7/6b744c513056f2e33396549a832686f5.pn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playcast.ru/uploads/2015/01/30/11854010.png" TargetMode="External"/><Relationship Id="rId5" Type="http://schemas.openxmlformats.org/officeDocument/2006/relationships/hyperlink" Target="https://img-fotki.yandex.ru/get/9115/16969765.22a/0_8f5db_757680dc_orig.png" TargetMode="External"/><Relationship Id="rId4" Type="http://schemas.openxmlformats.org/officeDocument/2006/relationships/hyperlink" Target="https://img-fotki.yandex.ru/get/9495/39663434.57b/0_9863c_7ae92d54_M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0E483DC-FE5F-40E2-BF98-9004B9D0B7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7606" y="2806700"/>
            <a:ext cx="6929651" cy="2501900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Муниципальный</a:t>
            </a:r>
            <a:br>
              <a:rPr lang="ru-RU" sz="2800" dirty="0" smtClean="0"/>
            </a:br>
            <a:r>
              <a:rPr lang="ru-RU" sz="2800" dirty="0" smtClean="0"/>
              <a:t> практико-ориентированный семинар «Структура, принцип построения, содержание специальной индивидуальной программы развития (СИПР) вариант 2». 29.03.2022 г </a:t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400" dirty="0" smtClean="0"/>
              <a:t> </a:t>
            </a:r>
            <a:br>
              <a:rPr lang="ru-RU" sz="2400" dirty="0" smtClean="0"/>
            </a:br>
            <a:endParaRPr lang="ru-RU" sz="28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27F93EE9-506F-4E4B-8C27-A2001EA24F3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3862537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17500"/>
            <a:ext cx="7886700" cy="1155701"/>
          </a:xfrm>
        </p:spPr>
        <p:txBody>
          <a:bodyPr>
            <a:no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Муниципальный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практико-ориентированный семинар 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«Структура, принцип построения, содержание специальной индивидуальной программы развития (СИПР) вариант 2».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68300" y="5283200"/>
            <a:ext cx="7886700" cy="1270000"/>
          </a:xfrm>
        </p:spPr>
        <p:txBody>
          <a:bodyPr>
            <a:noAutofit/>
          </a:bodyPr>
          <a:lstStyle/>
          <a:p>
            <a:pPr indent="-50800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заседании приняли участие учителя, педагоги-психологи, учителя-логопеды общеобразовательных учреждений и учителя надомного обучения школы-интерната, которые реализуются адаптированные основные общеобразовательные программы для обучающихся с выраженными интеллектуальными нарушениями и тяжелыми множественными нарушениями развития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 descr="C:\Users\Зинаида\Contacts\Documents\Desktop\Шк род 22\6a5ba5f3-714c-43c5-9f9d-39141ccc9e8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41996" y="1498600"/>
            <a:ext cx="5406230" cy="37859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3700" y="330200"/>
            <a:ext cx="8267700" cy="2449576"/>
          </a:xfrm>
        </p:spPr>
        <p:txBody>
          <a:bodyPr>
            <a:normAutofit/>
          </a:bodyPr>
          <a:lstStyle/>
          <a:p>
            <a:pPr algn="ctr"/>
            <a:r>
              <a:rPr lang="ru-RU" sz="2800" dirty="0"/>
              <a:t>Что такое </a:t>
            </a:r>
            <a:br>
              <a:rPr lang="ru-RU" sz="2800" dirty="0"/>
            </a:br>
            <a:r>
              <a:rPr lang="ru-RU" sz="2800" dirty="0"/>
              <a:t>специальная индивидуальная программа развития (СИПР)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57065618"/>
              </p:ext>
            </p:extLst>
          </p:nvPr>
        </p:nvGraphicFramePr>
        <p:xfrm>
          <a:off x="1176978" y="2794000"/>
          <a:ext cx="6709906" cy="34368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9926264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Что такое </a:t>
            </a:r>
            <a:br>
              <a:rPr lang="ru-RU" dirty="0" smtClean="0"/>
            </a:br>
            <a:r>
              <a:rPr lang="ru-RU" dirty="0" smtClean="0"/>
              <a:t>специальная индивидуальная программа развития (СИПР)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Цель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СИПРа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lvl="0"/>
            <a:r>
              <a:rPr lang="ru-RU" dirty="0" smtClean="0"/>
              <a:t>Основная цель СИПР - построение образовательного процесса для ребёнка с ОВЗ в соответствии с его реальными возможностями, исходя из особенностей его развития и образовательных потребностей.</a:t>
            </a: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Задачи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СИПРа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 lvl="0" algn="ctr"/>
            <a:r>
              <a:rPr lang="ru-RU" dirty="0" smtClean="0"/>
              <a:t>Формирование общей культуры, обеспечивающей разностороннее развитие личности ребенка с ОВЗ:</a:t>
            </a:r>
          </a:p>
          <a:p>
            <a:pPr lvl="1"/>
            <a:r>
              <a:rPr lang="ru-RU" dirty="0" smtClean="0"/>
              <a:t>Нравственное</a:t>
            </a:r>
          </a:p>
          <a:p>
            <a:pPr lvl="1"/>
            <a:r>
              <a:rPr lang="ru-RU" dirty="0" smtClean="0"/>
              <a:t>Эстетическое</a:t>
            </a:r>
          </a:p>
          <a:p>
            <a:pPr lvl="1"/>
            <a:r>
              <a:rPr lang="ru-RU" dirty="0" smtClean="0"/>
              <a:t>Социально-личностное</a:t>
            </a:r>
          </a:p>
          <a:p>
            <a:pPr lvl="1"/>
            <a:r>
              <a:rPr lang="ru-RU" dirty="0" smtClean="0"/>
              <a:t>Интеллектуальное</a:t>
            </a:r>
          </a:p>
          <a:p>
            <a:pPr lvl="1"/>
            <a:r>
              <a:rPr lang="ru-RU" dirty="0" smtClean="0"/>
              <a:t>Физическое </a:t>
            </a:r>
          </a:p>
          <a:p>
            <a:pPr lvl="1"/>
            <a:r>
              <a:rPr lang="ru-RU" dirty="0" smtClean="0"/>
              <a:t>Овладение учебной деятельностью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Муниципальный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практико-ориентированный семинар 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«Структура, принцип построения, содержание специальной индивидуальной программы развития (СИПР) вариант 2».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Зинаида\Contacts\Documents\Desktop\практич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02150" y="1828801"/>
            <a:ext cx="3886200" cy="3479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4597400" y="5219700"/>
            <a:ext cx="37084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Кантиева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Н.В., педагог-психолог, провела практическое занятие «Работа с конструктором специальной индивидуальной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программы развития (СИПР)»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2" name="Picture 4" descr="C:\Users\Зинаида\Contacts\Documents\Desktop\рц фото 22\Воробьева консульт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7700" y="1829048"/>
            <a:ext cx="3898899" cy="34668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660400" y="5308600"/>
            <a:ext cx="38227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Воробьёва Т.А., заместитель директора по УВР, проконсультировала коллег «Работа с конструктором специальной индивидуальной 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программы развития (СИПР)»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745" y="474799"/>
            <a:ext cx="9014255" cy="1280890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Для каких обучающихся разрабатывается СИПР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085010078"/>
              </p:ext>
            </p:extLst>
          </p:nvPr>
        </p:nvGraphicFramePr>
        <p:xfrm>
          <a:off x="1217047" y="1625600"/>
          <a:ext cx="6709906" cy="4914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7695120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460" y="533400"/>
            <a:ext cx="8989540" cy="1319848"/>
          </a:xfrm>
        </p:spPr>
        <p:txBody>
          <a:bodyPr/>
          <a:lstStyle/>
          <a:p>
            <a:pPr algn="ctr"/>
            <a:r>
              <a:rPr lang="ru-RU" sz="5400" dirty="0"/>
              <a:t>Структура СИПР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035082545"/>
              </p:ext>
            </p:extLst>
          </p:nvPr>
        </p:nvGraphicFramePr>
        <p:xfrm>
          <a:off x="827484" y="1689101"/>
          <a:ext cx="6709906" cy="37718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24555688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282" y="533400"/>
            <a:ext cx="8995718" cy="1319848"/>
          </a:xfrm>
        </p:spPr>
        <p:txBody>
          <a:bodyPr/>
          <a:lstStyle/>
          <a:p>
            <a:pPr algn="ctr"/>
            <a:r>
              <a:rPr lang="ru-RU" sz="5400" dirty="0"/>
              <a:t>Структура СИПР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824930963"/>
              </p:ext>
            </p:extLst>
          </p:nvPr>
        </p:nvGraphicFramePr>
        <p:xfrm>
          <a:off x="827484" y="2032000"/>
          <a:ext cx="6709906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4478858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282" y="514350"/>
            <a:ext cx="8995718" cy="1338898"/>
          </a:xfrm>
        </p:spPr>
        <p:txBody>
          <a:bodyPr/>
          <a:lstStyle/>
          <a:p>
            <a:pPr algn="ctr"/>
            <a:r>
              <a:rPr lang="ru-RU" sz="5400" dirty="0"/>
              <a:t>Структура СИПР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516194068"/>
              </p:ext>
            </p:extLst>
          </p:nvPr>
        </p:nvGraphicFramePr>
        <p:xfrm>
          <a:off x="827484" y="2222501"/>
          <a:ext cx="6709906" cy="40258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1981294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460" y="581025"/>
            <a:ext cx="8989540" cy="159067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800" dirty="0"/>
              <a:t>        Специальная индивидуальная</a:t>
            </a:r>
            <a:br>
              <a:rPr lang="ru-RU" sz="4800" dirty="0"/>
            </a:br>
            <a:r>
              <a:rPr lang="ru-RU" sz="4800" dirty="0"/>
              <a:t>программа развития</a:t>
            </a:r>
          </a:p>
        </p:txBody>
      </p:sp>
      <p:graphicFrame>
        <p:nvGraphicFramePr>
          <p:cNvPr id="11" name="Объект 10">
            <a:extLst>
              <a:ext uri="{FF2B5EF4-FFF2-40B4-BE49-F238E27FC236}">
                <a16:creationId xmlns:a16="http://schemas.microsoft.com/office/drawing/2014/main" xmlns="" id="{56F0B1A3-9B38-4445-9B72-853F8217044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377455330"/>
              </p:ext>
            </p:extLst>
          </p:nvPr>
        </p:nvGraphicFramePr>
        <p:xfrm>
          <a:off x="254000" y="2286000"/>
          <a:ext cx="8407400" cy="431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6335462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Зинаида\Contacts\Documents\Desktop\рц фото 22\сипр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6235" y="406400"/>
            <a:ext cx="5694065" cy="4292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800100" y="4876800"/>
            <a:ext cx="8343900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Индивидуальное консультирование педагогов по составлению специальной индивидуальной  программы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развития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26E274A-4F6B-4305-9334-07977BE11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Источники информации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743EC09-AD27-43DB-A83D-7A3ED76455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hlinkClick r:id="rId2"/>
              </a:rPr>
              <a:t>https://www.surgutgts.ru/upload/iblock/6b7/6b744c513056f2e33396549a832686f5.png</a:t>
            </a:r>
            <a:endParaRPr lang="ru-RU" sz="2400" dirty="0"/>
          </a:p>
          <a:p>
            <a:r>
              <a:rPr lang="en-US" sz="2400" dirty="0">
                <a:hlinkClick r:id="rId3"/>
              </a:rPr>
              <a:t>https://wallscloud.net/uploads/cache/1795989380/Monsa_gradient-1024x576-MM-90.jpg</a:t>
            </a:r>
            <a:endParaRPr lang="ru-RU" sz="2400" dirty="0"/>
          </a:p>
          <a:p>
            <a:r>
              <a:rPr lang="en-US" sz="2400" dirty="0">
                <a:hlinkClick r:id="rId4"/>
              </a:rPr>
              <a:t>https://img-fotki.yandex.ru/get/9495/39663434.57b/0_9863c_7ae92d54_M.png</a:t>
            </a:r>
            <a:endParaRPr lang="ru-RU" sz="2400" dirty="0"/>
          </a:p>
          <a:p>
            <a:r>
              <a:rPr lang="en-US" sz="2400" dirty="0">
                <a:hlinkClick r:id="rId5"/>
              </a:rPr>
              <a:t>https://img-fotki.yandex.ru/get/9115/16969765.22a/0_8f5db_757680dc_orig.png</a:t>
            </a:r>
            <a:endParaRPr lang="ru-RU" sz="2400" dirty="0"/>
          </a:p>
          <a:p>
            <a:r>
              <a:rPr lang="en-US" sz="2400" dirty="0">
                <a:hlinkClick r:id="rId6"/>
              </a:rPr>
              <a:t>http://www.playcast.ru/uploads/2015/01/30/11854010.png</a:t>
            </a:r>
            <a:endParaRPr lang="ru-RU" sz="24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555940216"/>
      </p:ext>
    </p:extLst>
  </p:cSld>
  <p:clrMapOvr>
    <a:masterClrMapping/>
  </p:clrMapOvr>
</p:sld>
</file>

<file path=ppt/theme/theme1.xml><?xml version="1.0" encoding="utf-8"?>
<a:theme xmlns:a="http://schemas.openxmlformats.org/drawingml/2006/main" name="инклю2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инклю1.potx" id="{825983C1-0422-4E43-A314-AAE22EAADB69}" vid="{C27573DF-4024-4D1F-8DC7-FC71F0BD1DC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инклю2</Template>
  <TotalTime>98</TotalTime>
  <Words>293</Words>
  <Application>Microsoft Office PowerPoint</Application>
  <PresentationFormat>Экран (4:3)</PresentationFormat>
  <Paragraphs>68</Paragraphs>
  <Slides>12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инклю2</vt:lpstr>
      <vt:lpstr>     Муниципальный  практико-ориентированный семинар «Структура, принцип построения, содержание специальной индивидуальной программы развития (СИПР) вариант 2». 29.03.2022 г     </vt:lpstr>
      <vt:lpstr>Муниципальный  практико-ориентированный семинар  «Структура, принцип построения, содержание специальной индивидуальной программы развития (СИПР) вариант 2».</vt:lpstr>
      <vt:lpstr>Что такое  специальная индивидуальная программа развития (СИПР)</vt:lpstr>
      <vt:lpstr>Что такое  специальная индивидуальная программа развития (СИПР)</vt:lpstr>
      <vt:lpstr>Муниципальный  практико-ориентированный семинар  «Структура, принцип построения, содержание специальной индивидуальной программы развития (СИПР) вариант 2».</vt:lpstr>
      <vt:lpstr>Для каких обучающихся разрабатывается СИПР</vt:lpstr>
      <vt:lpstr>Структура СИПР</vt:lpstr>
      <vt:lpstr>Структура СИПР</vt:lpstr>
      <vt:lpstr>Структура СИПР</vt:lpstr>
      <vt:lpstr>        Специальная индивидуальная программа развития</vt:lpstr>
      <vt:lpstr>Слайд 11</vt:lpstr>
      <vt:lpstr>Источники информации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инклюзив</dc:title>
  <dc:creator>Марина</dc:creator>
  <cp:lastModifiedBy>Зинаида</cp:lastModifiedBy>
  <cp:revision>42</cp:revision>
  <dcterms:created xsi:type="dcterms:W3CDTF">2019-07-28T09:59:28Z</dcterms:created>
  <dcterms:modified xsi:type="dcterms:W3CDTF">2023-04-26T16:49:00Z</dcterms:modified>
</cp:coreProperties>
</file>