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61" r:id="rId3"/>
    <p:sldId id="262" r:id="rId4"/>
    <p:sldId id="260" r:id="rId5"/>
    <p:sldId id="285" r:id="rId6"/>
    <p:sldId id="296" r:id="rId7"/>
    <p:sldId id="289" r:id="rId8"/>
    <p:sldId id="297" r:id="rId9"/>
    <p:sldId id="298" r:id="rId10"/>
    <p:sldId id="299" r:id="rId11"/>
    <p:sldId id="302" r:id="rId12"/>
    <p:sldId id="295" r:id="rId13"/>
    <p:sldId id="300" r:id="rId14"/>
    <p:sldId id="279" r:id="rId15"/>
    <p:sldId id="303" r:id="rId16"/>
    <p:sldId id="305" r:id="rId17"/>
    <p:sldId id="310" r:id="rId18"/>
    <p:sldId id="309" r:id="rId19"/>
    <p:sldId id="25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-12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606" y="767521"/>
            <a:ext cx="6929651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927855"/>
            <a:ext cx="53507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789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139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76263"/>
            <a:ext cx="6882381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53674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711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2596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6021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117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163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7903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129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99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07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morning" dir="t"/>
            </a:scene3d>
            <a:sp3d extrusionH="57150" contourW="12700" prstMaterial="matte">
              <a:bevelT w="38100" h="38100"/>
              <a:contourClr>
                <a:srgbClr val="52500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458-6A3E-4B0B-AF47-FB9313319433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87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918E00"/>
          </a:solidFill>
          <a:latin typeface="Intro 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.pinimg.com/736x/3a/c7/b3/3ac7b388ebf09e501b7070a7db91aa33.jpg" TargetMode="External"/><Relationship Id="rId2" Type="http://schemas.openxmlformats.org/officeDocument/2006/relationships/hyperlink" Target="https://www.surgutgts.ru/upload/iblock/6b7/6b744c513056f2e33396549a832686f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cast.ru/uploads/2015/01/30/11854010.png" TargetMode="External"/><Relationship Id="rId5" Type="http://schemas.openxmlformats.org/officeDocument/2006/relationships/hyperlink" Target="https://img-fotki.yandex.ru/get/9115/16969765.22a/0_8f5db_757680dc_orig.png" TargetMode="External"/><Relationship Id="rId4" Type="http://schemas.openxmlformats.org/officeDocument/2006/relationships/hyperlink" Target="https://img-fotki.yandex.ru/get/9495/39663434.57b/0_9863c_7ae92d54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06" y="767519"/>
            <a:ext cx="6929651" cy="5368585"/>
          </a:xfrm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</a:t>
            </a:r>
            <a:r>
              <a:rPr lang="ru-RU" sz="2400" b="1" dirty="0" smtClean="0"/>
              <a:t>ематический семинар  </a:t>
            </a:r>
            <a:br>
              <a:rPr lang="ru-RU" sz="2400" b="1" dirty="0" smtClean="0"/>
            </a:br>
            <a:r>
              <a:rPr lang="ru-RU" sz="2400" b="1" dirty="0" smtClean="0"/>
              <a:t>«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Технологии, методы, приёмы психолого-педагогического сопровождения участников образовательного процесса к итоговой аттестации».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Мастер-класс «Особенности подготовки к государственной итоговой аттестации обучающихся с особыми образовательными потребностями».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22.03.22г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8950" y="5029200"/>
            <a:ext cx="461010" cy="655320"/>
          </a:xfrm>
        </p:spPr>
        <p:txBody>
          <a:bodyPr>
            <a:normAutofit fontScale="85000" lnSpcReduction="20000"/>
          </a:bodyPr>
          <a:lstStyle/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2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685801"/>
            <a:ext cx="3098800" cy="23241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Тематический семинар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Технологии, методы, приёмы психолого-педагогического сопровождения участников образовательного процесса к итоговой аттестации»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860800"/>
            <a:ext cx="5992812" cy="2438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i="1" dirty="0" smtClean="0"/>
              <a:t>Методическими  рекомендациями  по  подготовке  и  проведению итоговой  аттестации  по  трудовому  обучению  в  образовательных организациях  Краснодарского  края,  реализующих  адаптированные основные  общеобразовательные  программы  для  обучающихся  с умственной отсталостью поделилась заместитель директора по УВР Воробьёва Т.А.</a:t>
            </a:r>
            <a:endParaRPr lang="ru-RU" dirty="0" smtClean="0"/>
          </a:p>
        </p:txBody>
      </p:sp>
      <p:pic>
        <p:nvPicPr>
          <p:cNvPr id="5" name="Picture 2" descr="C:\Users\Зинаида\Contacts\Documents\Desktop\фото 22.3.22 рц\22.3.22.jpeg"/>
          <p:cNvPicPr>
            <a:picLocks noChangeAspect="1" noChangeArrowheads="1"/>
          </p:cNvPicPr>
          <p:nvPr/>
        </p:nvPicPr>
        <p:blipFill>
          <a:blip r:embed="rId2"/>
          <a:srcRect l="1173" r="1173"/>
          <a:stretch>
            <a:fillRect/>
          </a:stretch>
        </p:blipFill>
        <p:spPr bwMode="auto">
          <a:xfrm>
            <a:off x="3594101" y="482601"/>
            <a:ext cx="4329244" cy="349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Зинаида\Contacts\Documents\Desktop\фото 22.3.22 рц\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0616" y="2202180"/>
            <a:ext cx="3633216" cy="2980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Зинаида\Contacts\Documents\Desktop\фото 22.3.22 рц\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76" y="2247392"/>
            <a:ext cx="3494551" cy="297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11200" y="482600"/>
            <a:ext cx="7721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Круглый стол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«Организация работы психолого-педагогического сопровождения детей с ОВЗ» оказана  помощь в разработке  Карт развития ребенка (5-9 класс)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77078" y="5308601"/>
            <a:ext cx="7595581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оделились опытом работы по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теме: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«Комплексная  диагностика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сформированности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личностных результатов у обучающихся. Оценка предметных результатов», </a:t>
            </a:r>
            <a:r>
              <a:rPr kumimoji="0" lang="ru-RU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руководитель МО, учитель начальных классов Леонова Е.В.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06" y="767519"/>
            <a:ext cx="6929651" cy="5368585"/>
          </a:xfrm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ПРАКТИЧЕСКАЯ ЧАСТЬ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Мастер-класс «Особенности подготовки к государственной итоговой аттестации обучающихся с особыми образовательными потребностями».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22.03.22г</a:t>
            </a:r>
            <a:br>
              <a:rPr lang="ru-RU" sz="2400" dirty="0" smtClean="0"/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8950" y="5029200"/>
            <a:ext cx="5350776" cy="554416"/>
          </a:xfrm>
        </p:spPr>
        <p:txBody>
          <a:bodyPr>
            <a:normAutofit fontScale="62500" lnSpcReduction="20000"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862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ГИА по штукатурно-малярному делу , 9 класс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7917258" cy="8239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«Особенности подготовки к государственной итоговой аттестации обучающихся с особыми образовательными потребностями»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204199" y="2456180"/>
            <a:ext cx="76201" cy="45719"/>
          </a:xfrm>
        </p:spPr>
        <p:txBody>
          <a:bodyPr>
            <a:normAutofit fontScale="25000" lnSpcReduction="20000"/>
          </a:bodyPr>
          <a:lstStyle/>
          <a:p>
            <a:endParaRPr lang="ru-RU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Зинаида\Contacts\Documents\Desktop\фото 22.3.22 рц\5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29150" y="2463800"/>
            <a:ext cx="3887788" cy="3458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Зинаида\Contacts\Documents\Desktop\фото 22.3.22 рц\6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7422" y="2505075"/>
            <a:ext cx="3834368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ГИА по штукатурно-малярному делу , 9 класс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465137"/>
          </a:xfrm>
        </p:spPr>
        <p:txBody>
          <a:bodyPr/>
          <a:lstStyle/>
          <a:p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Практическая работа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«Подготовка основания под укладку керамической плитки» по штукатурно-малярному делу, 9 класс, Конева В.А. 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Зинаида\Contacts\Documents\Desktop\4bd12fbb-d5b9-42a3-af60-8f35ea06ca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0238" y="2517275"/>
            <a:ext cx="3868737" cy="3660188"/>
          </a:xfrm>
          <a:prstGeom prst="rect">
            <a:avLst/>
          </a:prstGeom>
          <a:noFill/>
        </p:spPr>
      </p:pic>
      <p:pic>
        <p:nvPicPr>
          <p:cNvPr id="35843" name="Picture 3" descr="C:\Users\Зинаида\Contacts\Documents\Desktop\непрях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91200" y="2505075"/>
            <a:ext cx="3563687" cy="3684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ГИА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швейному делу, 9 класс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7942658" cy="823912"/>
          </a:xfrm>
        </p:spPr>
        <p:txBody>
          <a:bodyPr>
            <a:normAutofit/>
          </a:bodyPr>
          <a:lstStyle/>
          <a:p>
            <a:pPr algn="ctr"/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«Подготовка выпускников к экзаменам» по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швейному делу,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9 класс, Чумаченко Н.Е. </a:t>
            </a:r>
            <a:endParaRPr lang="ru-RU" sz="20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255000" y="1866899"/>
            <a:ext cx="261541" cy="6381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F:\фото 9 кл\7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6103" y="2555875"/>
            <a:ext cx="2835406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F:\фото 9 кл\WhatsApp Image 2022-03-24 at 21.17.22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9150" y="2603500"/>
            <a:ext cx="3887788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500" y="482599"/>
            <a:ext cx="8331200" cy="110490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«Подготовка выпускников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экзаменам по швейному делу»,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 класс, Чумаченко Н.Е.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549400"/>
            <a:ext cx="7886700" cy="4627563"/>
          </a:xfrm>
        </p:spPr>
        <p:txBody>
          <a:bodyPr/>
          <a:lstStyle/>
          <a:p>
            <a:pPr>
              <a:buNone/>
            </a:pPr>
            <a:endParaRPr lang="ru-RU" i="1" dirty="0" smtClean="0"/>
          </a:p>
          <a:p>
            <a:endParaRPr lang="ru-RU" dirty="0"/>
          </a:p>
        </p:txBody>
      </p:sp>
      <p:pic>
        <p:nvPicPr>
          <p:cNvPr id="4" name="Picture 2" descr="C:\Users\Зинаида\Contacts\Documents\Desktop\фото 22.3.22 рц\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909682"/>
            <a:ext cx="3868737" cy="3386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Зинаида\Contacts\Documents\Desktop\фото 22.3.22 рц\1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4100" y="2784829"/>
            <a:ext cx="3627438" cy="3366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ГИА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швейному делу, 9 класс</a:t>
            </a:r>
            <a:endParaRPr lang="ru-RU" dirty="0"/>
          </a:p>
        </p:txBody>
      </p:sp>
      <p:pic>
        <p:nvPicPr>
          <p:cNvPr id="4" name="Picture 2" descr="C:\Users\Зинаида\Contacts\Documents\Desktop\фото 22.3.22 рц\19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590324" y="2565399"/>
            <a:ext cx="4019775" cy="3594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Зинаида\Contacts\Documents\Desktop\сережа 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701" y="2505075"/>
            <a:ext cx="3483426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85800" y="1892301"/>
            <a:ext cx="748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«Практическая работа по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швейному делу,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9 класс, Чумаченко Н.Е. </a:t>
            </a:r>
            <a:endParaRPr lang="ru-RU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ГИА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швейному делу, 9 класс</a:t>
            </a:r>
            <a:endParaRPr lang="ru-RU" dirty="0"/>
          </a:p>
        </p:txBody>
      </p:sp>
      <p:pic>
        <p:nvPicPr>
          <p:cNvPr id="36866" name="Picture 2" descr="C:\Users\Зинаида\Contacts\Documents\Desktop\герас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33583" y="2578099"/>
            <a:ext cx="3537638" cy="3441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49300" y="1739901"/>
            <a:ext cx="7607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«Практическая работа по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швейному делу,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9 класс, Чумаченко Н.Е. </a:t>
            </a:r>
            <a:endParaRPr lang="ru-RU" i="1" dirty="0" smtClean="0"/>
          </a:p>
        </p:txBody>
      </p:sp>
      <p:pic>
        <p:nvPicPr>
          <p:cNvPr id="6" name="Picture 3" descr="F:\фото 22.03.22 труд рц\125a0a10-b249-4db3-b784-9c93e48ac9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62000" y="2564453"/>
            <a:ext cx="3867150" cy="3341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7688659" cy="11049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Подготовка к ГИА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швейному делу, 9 класс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30300" y="5232400"/>
            <a:ext cx="6603999" cy="5969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Выполнение практической работы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Зинаида\Contacts\Documents\Desktop\фото 22.3.22 рц\20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84388" y="1578158"/>
            <a:ext cx="4629150" cy="3616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ГИА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швейному делу, 9 класс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Ригиональный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Чемпионат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Краснодарского края 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Абилимпикс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2022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94200" y="1681163"/>
            <a:ext cx="4445000" cy="823912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Ученица 9 класса 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Мигичян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Алиса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Зинаида\Contacts\Documents\Desktop\алис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533400" y="2479675"/>
            <a:ext cx="3606800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0" name="Picture 2" descr="C:\Users\Зинаида\Contacts\Documents\Desktop\Wалис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29150" y="2523056"/>
            <a:ext cx="3887788" cy="364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099" y="576263"/>
            <a:ext cx="3721101" cy="28527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4978400"/>
            <a:ext cx="5076967" cy="111125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Выпускница 2022 года награждена грамотой в 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омпетенции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«Портной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C:\Users\Зинаида\Contacts\Documents\Desktop\WhatsApp Image 2022-06-12 at 19.55.3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1600" y="800100"/>
            <a:ext cx="2946400" cy="3771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Зинаида\Contacts\Documents\Desktop\WhatsApp Image 2022-06-12 at 19.54.3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73100" y="787400"/>
            <a:ext cx="3314700" cy="3721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00" y="457200"/>
            <a:ext cx="3517900" cy="40386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Мастер-класс «Особенности подготовки к государственной итоговой аттестации обучающихся с особыми образовательными потребностями».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3700" y="5791200"/>
            <a:ext cx="7543800" cy="7239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«Виды уборки, инвентарь и оборудование»,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клининговое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дело,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 класс,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Андриянова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А.Н.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Зинаида\Contacts\Documents\Desktop\фото 22.3.22 рц\15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52844" y="1167097"/>
            <a:ext cx="4364094" cy="4255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Мастер-класс «Особенности подготовки к государственной итоговой аттестации обучающихся с особыми образовательными потребностями».</a:t>
            </a:r>
            <a:endParaRPr lang="ru-RU" sz="2800" dirty="0"/>
          </a:p>
        </p:txBody>
      </p:sp>
      <p:pic>
        <p:nvPicPr>
          <p:cNvPr id="5" name="Picture 2" descr="C:\Users\Зинаида\Contacts\Documents\Desktop\фото 22.3.22 рц\17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9630" y="2000164"/>
            <a:ext cx="3886200" cy="333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Зинаида\Contacts\Documents\Desktop\фото 22.3.22 рц\16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8170" y="1941941"/>
            <a:ext cx="3886200" cy="3356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280160" y="5577839"/>
            <a:ext cx="66294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«Виды уборки, инвентарь и оборудование»,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клининговое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дело,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 класс,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Андриянова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А.Н.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00" y="457200"/>
            <a:ext cx="8305800" cy="16002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Мастер-класс «Особенности подготовки к государственной итоговой аттестации обучающихся с особыми образовательными потребностями».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3700" y="5791200"/>
            <a:ext cx="7543800" cy="7239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«Комнатные растения в интерьере», цветоводство и декоративное садоводство, 6 класс,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Полихронова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Я.С.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Зинаида\Contacts\Documents\Desktop\фото 22.3.22 рц\14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108200"/>
            <a:ext cx="6286500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73100"/>
            <a:ext cx="7886700" cy="71120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«Комнатные растения в интерьере», цветоводство и декоративное садоводство,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6 класс,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Полихронова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Я.С.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Picture 2" descr="C:\Users\Зинаида\Contacts\Documents\Desktop\фото 22.3.22 рц\12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812800" y="1676400"/>
            <a:ext cx="3530600" cy="3889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Зинаида\Contacts\Documents\Desktop\фото 22.3.22 рц\13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92650" y="1852233"/>
            <a:ext cx="3886200" cy="3637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286000" y="5714999"/>
            <a:ext cx="539750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Практическая работа, учитель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Полихронова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Я.С.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«Комнатные растения в интерьере», цветоводство и декоративное садоводство,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 класс,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Полихронова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Я.С.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8650" y="4051299"/>
            <a:ext cx="2800350" cy="78740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endParaRPr lang="ru-RU" dirty="0"/>
          </a:p>
        </p:txBody>
      </p:sp>
      <p:pic>
        <p:nvPicPr>
          <p:cNvPr id="5" name="Picture 2" descr="C:\Users\Зинаида\Contacts\Documents\Desktop\фото 22.3.22 рц\1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65500" y="2120900"/>
            <a:ext cx="5149850" cy="33377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6E274A-4F6B-4305-9334-07977BE1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743EC09-AD27-43DB-A83D-7A3ED7645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https://www.surgutgts.ru/upload/iblock/6b7/6b744c513056f2e33396549a832686f5.png</a:t>
            </a:r>
            <a:endParaRPr lang="ru-RU" sz="2400" dirty="0"/>
          </a:p>
          <a:p>
            <a:r>
              <a:rPr lang="en-US" sz="2400" dirty="0">
                <a:hlinkClick r:id="rId3"/>
              </a:rPr>
              <a:t>https://i.pinimg.com/736x/3a/c7/b3/3ac7b388ebf09e501b7070a7db91aa33.jpg</a:t>
            </a:r>
            <a:endParaRPr lang="ru-RU" sz="2400" dirty="0"/>
          </a:p>
          <a:p>
            <a:r>
              <a:rPr lang="en-US" sz="2400" dirty="0">
                <a:hlinkClick r:id="rId4"/>
              </a:rPr>
              <a:t>https://img-fotki.yandex.ru/get/9495/39663434.57b/0_9863c_7ae92d54_M.png</a:t>
            </a:r>
            <a:endParaRPr lang="ru-RU" sz="2400" dirty="0"/>
          </a:p>
          <a:p>
            <a:r>
              <a:rPr lang="en-US" sz="2400" dirty="0">
                <a:hlinkClick r:id="rId5"/>
              </a:rPr>
              <a:t>https://img-fotki.yandex.ru/get/9115/16969765.22a/0_8f5db_757680dc_orig.png</a:t>
            </a:r>
            <a:endParaRPr lang="ru-RU" sz="2400" dirty="0"/>
          </a:p>
          <a:p>
            <a:r>
              <a:rPr lang="en-US" sz="2400" dirty="0">
                <a:hlinkClick r:id="rId6"/>
              </a:rPr>
              <a:t>http://www.playcast.ru/uploads/2015/01/30/11854010.png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5940216"/>
      </p:ext>
    </p:extLst>
  </p:cSld>
  <p:clrMapOvr>
    <a:masterClrMapping/>
  </p:clrMapOvr>
</p:sld>
</file>

<file path=ppt/theme/theme1.xml><?xml version="1.0" encoding="utf-8"?>
<a:theme xmlns:a="http://schemas.openxmlformats.org/drawingml/2006/main" name="инклю1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Презентация2" id="{39B3D72D-2989-4244-8F45-5649DD170753}" vid="{BEB51FD1-66BC-455E-9F55-38E5C1244C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инклю1</Template>
  <TotalTime>272</TotalTime>
  <Words>388</Words>
  <Application>Microsoft Office PowerPoint</Application>
  <PresentationFormat>Экран (4:3)</PresentationFormat>
  <Paragraphs>50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инклю1</vt:lpstr>
      <vt:lpstr> Тематический семинар   «Технологии, методы, приёмы психолого-педагогического сопровождения участников образовательного процесса к итоговой аттестации».  Мастер-класс «Особенности подготовки к государственной итоговой аттестации обучающихся с особыми образовательными потребностями».  22.03.22г </vt:lpstr>
      <vt:lpstr>Тематический семинар «Технологии, методы, приёмы психолого-педагогического сопровождения участников образовательного процесса к итоговой аттестации»</vt:lpstr>
      <vt:lpstr>Слайд 3</vt:lpstr>
      <vt:lpstr> ПРАКТИЧЕСКАЯ ЧАСТЬ  Мастер-класс «Особенности подготовки к государственной итоговой аттестации обучающихся с особыми образовательными потребностями».  22.03.22г </vt:lpstr>
      <vt:lpstr>Подготовка к ГИА по штукатурно-малярному делу , 9 класс </vt:lpstr>
      <vt:lpstr>Подготовка к ГИА по штукатурно-малярному делу , 9 класс</vt:lpstr>
      <vt:lpstr>Подготовка к ГИА  по швейному делу, 9 класс</vt:lpstr>
      <vt:lpstr>«Подготовка выпускников к экзаменам по швейному делу», 9 класс, Чумаченко Н.Е.  </vt:lpstr>
      <vt:lpstr>Подготовка к ГИА  по швейному делу, 9 класс</vt:lpstr>
      <vt:lpstr>Подготовка к ГИА  по швейному делу, 9 класс</vt:lpstr>
      <vt:lpstr>Подготовка к ГИА  по швейному делу, 9 класс</vt:lpstr>
      <vt:lpstr>Подготовка к ГИА  по швейному делу, 9 класс</vt:lpstr>
      <vt:lpstr>Слайд 13</vt:lpstr>
      <vt:lpstr>Мастер-класс «Особенности подготовки к государственной итоговой аттестации обучающихся с особыми образовательными потребностями».</vt:lpstr>
      <vt:lpstr>Мастер-класс «Особенности подготовки к государственной итоговой аттестации обучающихся с особыми образовательными потребностями».</vt:lpstr>
      <vt:lpstr>Мастер-класс «Особенности подготовки к государственной итоговой аттестации обучающихся с особыми образовательными потребностями».</vt:lpstr>
      <vt:lpstr>   «Комнатные растения в интерьере», цветоводство и декоративное садоводство,  6 класс, Полихронова Я.С.    </vt:lpstr>
      <vt:lpstr>«Комнатные растения в интерьере», цветоводство и декоративное садоводство,  6 класс, Полихронова Я.С.</vt:lpstr>
      <vt:lpstr>Источники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</dc:title>
  <dc:creator>Марина</dc:creator>
  <cp:lastModifiedBy>пользователь</cp:lastModifiedBy>
  <cp:revision>62</cp:revision>
  <dcterms:created xsi:type="dcterms:W3CDTF">2019-07-28T09:59:28Z</dcterms:created>
  <dcterms:modified xsi:type="dcterms:W3CDTF">2022-06-14T05:43:27Z</dcterms:modified>
</cp:coreProperties>
</file>