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9" r:id="rId5"/>
    <p:sldId id="260" r:id="rId6"/>
    <p:sldId id="261" r:id="rId7"/>
    <p:sldId id="262" r:id="rId8"/>
    <p:sldId id="257" r:id="rId9"/>
    <p:sldId id="269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46A27-7D2A-4C95-B1D9-7A53C4D0FB5B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5A850-23A0-4BEE-B81D-2794BAB2F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школа родителей\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пользователь\Desktop\DSC016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3108" y="5357826"/>
            <a:ext cx="67866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Приветствие гостей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Директор школы Капустина Елена Николаевна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DSC016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334642" y="5572140"/>
            <a:ext cx="49521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Лекторий для родителей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Заместитель директора по УВР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Воробьёва Т.А.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Правила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эффективного общения родителей с детьми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nojovka-korr.ucoz.ru/_si/0/41851555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3213" y="1000108"/>
            <a:ext cx="369757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472" y="0"/>
            <a:ext cx="8572528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 общении с ребёнком Вам помогут эти правила: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1.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Слушая ребенка, дайте ему понять и прочувствовать, что вы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понимаете его состояние, чувства, связанные с тем событием, о котором 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он вам рассказывает. Для этого выслушайте ребенка, а затем своими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словами повторите то, что он вам рассказал. Вы убьете сразу трех зайцев: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ребенок убедится, что вы его слышите;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ребенок сможет услышать самого себя как бы со стороны и лучше осознать свои чувства;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ребенок убедится, что вы его поняли правильно.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429684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Поглощенный проблемой или чем-то еще расстроенный человек обычно теряет ощущение перспективы. Внимательно слушая, мы помогаем ребенку разобраться в вопросе, «переварить» проблему.</a:t>
            </a:r>
          </a:p>
          <a:p>
            <a:pPr indent="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/>
              <a:t>Правило 2. </a:t>
            </a:r>
            <a:r>
              <a:rPr lang="ru-RU" sz="3200" dirty="0"/>
              <a:t>Слушая ребенка, следите за его мимикой и жестами, анализируйте их. Иногда дети уверяют нас, что у них все в порядке, но дрожащий подбородок или блестящие глаза говорят совсем о другом. Когда слова и мимика не совпадают, всегда отдавайте предпочтение мимике, выражению лица, позе, жестам, тону голоса.</a:t>
            </a:r>
          </a:p>
          <a:p>
            <a:pPr lvl="0" indent="3429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357166"/>
            <a:ext cx="857256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3.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Поддерживайте и подбадривайте ребенка без слов.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Улыбнитесь, обнимите, подмигните, потрепите по плечу, кивайте головой, смотрите в глаза, возьмите за руку.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4.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Следите за тем, каким тоном вы отвечаете на вопросы ребенка. Ваш тон «говорит» не менее ясно, чем ваши слова. 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Он не должен быть насмешливым. У вас может не быть готовых ответов на все вопросы.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357166"/>
            <a:ext cx="9001156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5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Поощряя ребенка, поддерживайте разговор, демонстрируйте вашу заинтересованность в том, что он вам рассказывает. Например, спросите: «А что было дальше?» или «Расскажи мне об этом...»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·  Используйте время, проводимое вместе с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ребёнком, играя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игры, которые вы знаете с детства. Это должно легко включаться,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укладываться в семейный стиль взаимодействия ребенком, быть естественным и логичным развитием этих отношений. Например, ручки можно развивать, перебирая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бабушкой гречку, общую координацию – плавая, делая с папой зарядку, лазая по деревьям на даче. А для развития речи и кругозора нужно просто... говорить с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ребенком (при этом решается множество и более тонких психологических проблем).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школа родителей\img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DSC016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85728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Групповое консультирование родителей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фото\logo_new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9544"/>
            <a:ext cx="8572560" cy="671845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85918" y="5357826"/>
            <a:ext cx="671517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речи и психических процессов на логопедических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занятиях у детей  </a:t>
            </a:r>
            <a:endParaRPr lang="ru-RU" sz="900" b="1" i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логопед: Новикова И.В.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пения и ритмики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Миронюк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Н.В.</a:t>
            </a: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C:\Users\пользователь\Desktop\DSC017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285728"/>
            <a:ext cx="2505064" cy="1875973"/>
          </a:xfrm>
          <a:prstGeom prst="rect">
            <a:avLst/>
          </a:prstGeom>
          <a:noFill/>
        </p:spPr>
      </p:pic>
      <p:pic>
        <p:nvPicPr>
          <p:cNvPr id="2052" name="Picture 4" descr="C:\Users\пользователь\Desktop\DSC017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571876"/>
            <a:ext cx="2381360" cy="17859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285728"/>
            <a:ext cx="4500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Индивидуальное и коллективное консультирование родителей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116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Зинаида</dc:creator>
  <cp:lastModifiedBy>Зинаида</cp:lastModifiedBy>
  <cp:revision>10</cp:revision>
  <dcterms:created xsi:type="dcterms:W3CDTF">2017-05-22T17:54:36Z</dcterms:created>
  <dcterms:modified xsi:type="dcterms:W3CDTF">2023-04-26T16:58:17Z</dcterms:modified>
</cp:coreProperties>
</file>